
<file path=[Content_Types].xml><?xml version="1.0" encoding="utf-8"?>
<Types xmlns="http://schemas.openxmlformats.org/package/2006/content-types">
  <Default Extension="png" ContentType="image/png"/>
  <Default Extension="jpeg" ContentType="image/jpe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4" r:id="rId4"/>
    <p:sldMasterId id="2147483686" r:id="rId5"/>
    <p:sldMasterId id="2147483698" r:id="rId6"/>
    <p:sldMasterId id="2147483710" r:id="rId7"/>
    <p:sldMasterId id="2147483723" r:id="rId8"/>
    <p:sldMasterId id="2147483736" r:id="rId9"/>
  </p:sldMasterIdLst>
  <p:notesMasterIdLst>
    <p:notesMasterId r:id="rId13"/>
  </p:notesMasterIdLst>
  <p:handoutMasterIdLst>
    <p:handoutMasterId r:id="rId62"/>
  </p:handoutMasterIdLst>
  <p:sldIdLst>
    <p:sldId id="269" r:id="rId10"/>
    <p:sldId id="273" r:id="rId11"/>
    <p:sldId id="398" r:id="rId12"/>
    <p:sldId id="271" r:id="rId14"/>
    <p:sldId id="445" r:id="rId15"/>
    <p:sldId id="491" r:id="rId16"/>
    <p:sldId id="492" r:id="rId17"/>
    <p:sldId id="295" r:id="rId18"/>
    <p:sldId id="296" r:id="rId19"/>
    <p:sldId id="490" r:id="rId20"/>
    <p:sldId id="353" r:id="rId21"/>
    <p:sldId id="537" r:id="rId22"/>
    <p:sldId id="354" r:id="rId23"/>
    <p:sldId id="356" r:id="rId24"/>
    <p:sldId id="493" r:id="rId25"/>
    <p:sldId id="357" r:id="rId26"/>
    <p:sldId id="400" r:id="rId27"/>
    <p:sldId id="358" r:id="rId28"/>
    <p:sldId id="359" r:id="rId29"/>
    <p:sldId id="536" r:id="rId30"/>
    <p:sldId id="360" r:id="rId31"/>
    <p:sldId id="365" r:id="rId32"/>
    <p:sldId id="361" r:id="rId33"/>
    <p:sldId id="362" r:id="rId34"/>
    <p:sldId id="363" r:id="rId35"/>
    <p:sldId id="364" r:id="rId36"/>
    <p:sldId id="366" r:id="rId37"/>
    <p:sldId id="367" r:id="rId38"/>
    <p:sldId id="368" r:id="rId39"/>
    <p:sldId id="369" r:id="rId40"/>
    <p:sldId id="371" r:id="rId41"/>
    <p:sldId id="401" r:id="rId42"/>
    <p:sldId id="372" r:id="rId43"/>
    <p:sldId id="373" r:id="rId44"/>
    <p:sldId id="374" r:id="rId45"/>
    <p:sldId id="375" r:id="rId46"/>
    <p:sldId id="376" r:id="rId47"/>
    <p:sldId id="377" r:id="rId48"/>
    <p:sldId id="378" r:id="rId49"/>
    <p:sldId id="379" r:id="rId50"/>
    <p:sldId id="380" r:id="rId51"/>
    <p:sldId id="381" r:id="rId52"/>
    <p:sldId id="382" r:id="rId53"/>
    <p:sldId id="383" r:id="rId54"/>
    <p:sldId id="384" r:id="rId55"/>
    <p:sldId id="385" r:id="rId56"/>
    <p:sldId id="386" r:id="rId57"/>
    <p:sldId id="387" r:id="rId58"/>
    <p:sldId id="388" r:id="rId59"/>
    <p:sldId id="389" r:id="rId60"/>
    <p:sldId id="402" r:id="rId61"/>
  </p:sldIdLst>
  <p:sldSz cx="9144000" cy="6858000" type="screen4x3"/>
  <p:notesSz cx="6858000" cy="9144000"/>
  <p:defaultTextStyle>
    <a:defPPr>
      <a:defRPr lang="zh-CN"/>
    </a:defPPr>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5pPr>
    <a:lvl6pPr marL="2286000" lvl="5"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6pPr>
    <a:lvl7pPr marL="2743200" lvl="6"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7pPr>
    <a:lvl8pPr marL="3200400" lvl="7"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8pPr>
    <a:lvl9pPr marL="3657600" lvl="8"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2FDB2607-1784-4EEB-B798-7EB5836EED8A}">
        <p14:showMediaCtrls xmlns:p14="http://schemas.microsoft.com/office/powerpoint/2010/main" val="1"/>
      </p:ext>
    </p:extLst>
  </p:showPr>
  <p:clrMru>
    <a:srgbClr val="FFFF00"/>
    <a:srgbClr val="E419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showGuides="1">
      <p:cViewPr varScale="1">
        <p:scale>
          <a:sx n="79" d="100"/>
          <a:sy n="79" d="100"/>
        </p:scale>
        <p:origin x="-917" y="-67"/>
      </p:cViewPr>
      <p:guideLst>
        <p:guide orient="horz" pos="2200"/>
        <p:guide pos="2824"/>
      </p:guideLst>
    </p:cSldViewPr>
  </p:slideViewPr>
  <p:notesTextViewPr>
    <p:cViewPr>
      <p:scale>
        <a:sx n="1" d="1"/>
        <a:sy n="1" d="1"/>
      </p:scale>
      <p:origin x="0" y="0"/>
    </p:cViewPr>
  </p:notesTextViewPr>
  <p:gridSpacing cx="72005" cy="72005"/>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5" Type="http://schemas.openxmlformats.org/officeDocument/2006/relationships/tableStyles" Target="tableStyles.xml"/><Relationship Id="rId64" Type="http://schemas.openxmlformats.org/officeDocument/2006/relationships/viewProps" Target="viewProps.xml"/><Relationship Id="rId63" Type="http://schemas.openxmlformats.org/officeDocument/2006/relationships/presProps" Target="presProps.xml"/><Relationship Id="rId62" Type="http://schemas.openxmlformats.org/officeDocument/2006/relationships/handoutMaster" Target="handoutMasters/handoutMaster1.xml"/><Relationship Id="rId61" Type="http://schemas.openxmlformats.org/officeDocument/2006/relationships/slide" Target="slides/slide51.xml"/><Relationship Id="rId60" Type="http://schemas.openxmlformats.org/officeDocument/2006/relationships/slide" Target="slides/slide50.xml"/><Relationship Id="rId6" Type="http://schemas.openxmlformats.org/officeDocument/2006/relationships/slideMaster" Target="slideMasters/slideMaster5.xml"/><Relationship Id="rId59" Type="http://schemas.openxmlformats.org/officeDocument/2006/relationships/slide" Target="slides/slide49.xml"/><Relationship Id="rId58" Type="http://schemas.openxmlformats.org/officeDocument/2006/relationships/slide" Target="slides/slide48.xml"/><Relationship Id="rId57" Type="http://schemas.openxmlformats.org/officeDocument/2006/relationships/slide" Target="slides/slide47.xml"/><Relationship Id="rId56" Type="http://schemas.openxmlformats.org/officeDocument/2006/relationships/slide" Target="slides/slide46.xml"/><Relationship Id="rId55" Type="http://schemas.openxmlformats.org/officeDocument/2006/relationships/slide" Target="slides/slide45.xml"/><Relationship Id="rId54" Type="http://schemas.openxmlformats.org/officeDocument/2006/relationships/slide" Target="slides/slide44.xml"/><Relationship Id="rId53" Type="http://schemas.openxmlformats.org/officeDocument/2006/relationships/slide" Target="slides/slide43.xml"/><Relationship Id="rId52" Type="http://schemas.openxmlformats.org/officeDocument/2006/relationships/slide" Target="slides/slide42.xml"/><Relationship Id="rId51" Type="http://schemas.openxmlformats.org/officeDocument/2006/relationships/slide" Target="slides/slide41.xml"/><Relationship Id="rId50" Type="http://schemas.openxmlformats.org/officeDocument/2006/relationships/slide" Target="slides/slide40.xml"/><Relationship Id="rId5" Type="http://schemas.openxmlformats.org/officeDocument/2006/relationships/slideMaster" Target="slideMasters/slideMaster4.xml"/><Relationship Id="rId49" Type="http://schemas.openxmlformats.org/officeDocument/2006/relationships/slide" Target="slides/slide39.xml"/><Relationship Id="rId48" Type="http://schemas.openxmlformats.org/officeDocument/2006/relationships/slide" Target="slides/slide38.xml"/><Relationship Id="rId47" Type="http://schemas.openxmlformats.org/officeDocument/2006/relationships/slide" Target="slides/slide37.xml"/><Relationship Id="rId46" Type="http://schemas.openxmlformats.org/officeDocument/2006/relationships/slide" Target="slides/slide36.xml"/><Relationship Id="rId45" Type="http://schemas.openxmlformats.org/officeDocument/2006/relationships/slide" Target="slides/slide35.xml"/><Relationship Id="rId44" Type="http://schemas.openxmlformats.org/officeDocument/2006/relationships/slide" Target="slides/slide34.xml"/><Relationship Id="rId43" Type="http://schemas.openxmlformats.org/officeDocument/2006/relationships/slide" Target="slides/slide33.xml"/><Relationship Id="rId42" Type="http://schemas.openxmlformats.org/officeDocument/2006/relationships/slide" Target="slides/slide32.xml"/><Relationship Id="rId41" Type="http://schemas.openxmlformats.org/officeDocument/2006/relationships/slide" Target="slides/slide31.xml"/><Relationship Id="rId40" Type="http://schemas.openxmlformats.org/officeDocument/2006/relationships/slide" Target="slides/slide30.xml"/><Relationship Id="rId4" Type="http://schemas.openxmlformats.org/officeDocument/2006/relationships/slideMaster" Target="slideMasters/slideMaster3.xml"/><Relationship Id="rId39" Type="http://schemas.openxmlformats.org/officeDocument/2006/relationships/slide" Target="slides/slide29.xml"/><Relationship Id="rId38" Type="http://schemas.openxmlformats.org/officeDocument/2006/relationships/slide" Target="slides/slide28.xml"/><Relationship Id="rId37" Type="http://schemas.openxmlformats.org/officeDocument/2006/relationships/slide" Target="slides/slide27.xml"/><Relationship Id="rId36" Type="http://schemas.openxmlformats.org/officeDocument/2006/relationships/slide" Target="slides/slide26.xml"/><Relationship Id="rId35" Type="http://schemas.openxmlformats.org/officeDocument/2006/relationships/slide" Target="slides/slide25.xml"/><Relationship Id="rId34" Type="http://schemas.openxmlformats.org/officeDocument/2006/relationships/slide" Target="slides/slide24.xml"/><Relationship Id="rId33" Type="http://schemas.openxmlformats.org/officeDocument/2006/relationships/slide" Target="slides/slide23.xml"/><Relationship Id="rId32" Type="http://schemas.openxmlformats.org/officeDocument/2006/relationships/slide" Target="slides/slide22.xml"/><Relationship Id="rId31" Type="http://schemas.openxmlformats.org/officeDocument/2006/relationships/slide" Target="slides/slide21.xml"/><Relationship Id="rId30" Type="http://schemas.openxmlformats.org/officeDocument/2006/relationships/slide" Target="slides/slide20.xml"/><Relationship Id="rId3" Type="http://schemas.openxmlformats.org/officeDocument/2006/relationships/slideMaster" Target="slideMasters/slideMaster2.xml"/><Relationship Id="rId29" Type="http://schemas.openxmlformats.org/officeDocument/2006/relationships/slide" Target="slides/slide19.xml"/><Relationship Id="rId28" Type="http://schemas.openxmlformats.org/officeDocument/2006/relationships/slide" Target="slides/slide18.xml"/><Relationship Id="rId27" Type="http://schemas.openxmlformats.org/officeDocument/2006/relationships/slide" Target="slides/slide17.xml"/><Relationship Id="rId26" Type="http://schemas.openxmlformats.org/officeDocument/2006/relationships/slide" Target="slides/slide16.xml"/><Relationship Id="rId25" Type="http://schemas.openxmlformats.org/officeDocument/2006/relationships/slide" Target="slides/slide15.xml"/><Relationship Id="rId24" Type="http://schemas.openxmlformats.org/officeDocument/2006/relationships/slide" Target="slides/slide14.xml"/><Relationship Id="rId23" Type="http://schemas.openxmlformats.org/officeDocument/2006/relationships/slide" Target="slides/slide13.xml"/><Relationship Id="rId22" Type="http://schemas.openxmlformats.org/officeDocument/2006/relationships/slide" Target="slides/slide12.xml"/><Relationship Id="rId21" Type="http://schemas.openxmlformats.org/officeDocument/2006/relationships/slide" Target="slides/slide11.xml"/><Relationship Id="rId20" Type="http://schemas.openxmlformats.org/officeDocument/2006/relationships/slide" Target="slides/slide10.xml"/><Relationship Id="rId2" Type="http://schemas.openxmlformats.org/officeDocument/2006/relationships/theme" Target="theme/theme1.xml"/><Relationship Id="rId19" Type="http://schemas.openxmlformats.org/officeDocument/2006/relationships/slide" Target="slides/slide9.xml"/><Relationship Id="rId18" Type="http://schemas.openxmlformats.org/officeDocument/2006/relationships/slide" Target="slides/slide8.xml"/><Relationship Id="rId17" Type="http://schemas.openxmlformats.org/officeDocument/2006/relationships/slide" Target="slides/slide7.xml"/><Relationship Id="rId16" Type="http://schemas.openxmlformats.org/officeDocument/2006/relationships/slide" Target="slides/slide6.xml"/><Relationship Id="rId15" Type="http://schemas.openxmlformats.org/officeDocument/2006/relationships/slide" Target="slides/slide5.xml"/><Relationship Id="rId14" Type="http://schemas.openxmlformats.org/officeDocument/2006/relationships/slide" Target="slides/slide4.xml"/><Relationship Id="rId13" Type="http://schemas.openxmlformats.org/officeDocument/2006/relationships/notesMaster" Target="notesMasters/notesMaster1.xml"/><Relationship Id="rId12" Type="http://schemas.openxmlformats.org/officeDocument/2006/relationships/slide" Target="slides/slide3.xml"/><Relationship Id="rId11" Type="http://schemas.openxmlformats.org/officeDocument/2006/relationships/slide" Target="slides/slide2.xml"/><Relationship Id="rId10" Type="http://schemas.openxmlformats.org/officeDocument/2006/relationships/slide" Target="slides/slide1.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1357D3A-82C3-4FB0-B6EC-CAF136D58797}" type="doc">
      <dgm:prSet loTypeId="urn:microsoft.com/office/officeart/2005/8/layout/chevron2" loCatId="process" qsTypeId="urn:microsoft.com/office/officeart/2005/8/quickstyle/simple5" qsCatId="simple" csTypeId="urn:microsoft.com/office/officeart/2005/8/colors/colorful5" csCatId="colorful" phldr="1"/>
      <dgm:spPr/>
      <dgm:t>
        <a:bodyPr/>
        <a:lstStyle/>
        <a:p>
          <a:endParaRPr lang="zh-CN" altLang="en-US"/>
        </a:p>
      </dgm:t>
    </dgm:pt>
    <dgm:pt modelId="{DCEE86D2-5DFB-4CA5-8FE7-46770B2A27EA}">
      <dgm:prSet phldrT="[文本]"/>
      <dgm:spPr/>
      <dgm:t>
        <a:bodyPr/>
        <a:lstStyle/>
        <a:p>
          <a:r>
            <a:rPr lang="zh-CN" altLang="en-US" dirty="0" smtClean="0"/>
            <a:t>旧矛盾</a:t>
          </a:r>
          <a:endParaRPr lang="zh-CN" altLang="en-US" dirty="0"/>
        </a:p>
      </dgm:t>
    </dgm:pt>
    <dgm:pt modelId="{039AE986-59BD-4008-BB2A-8F3CFA5BEC7F}" cxnId="{13FEA6E3-65B9-460B-BA31-886965B2637D}" type="parTrans">
      <dgm:prSet/>
      <dgm:spPr/>
      <dgm:t>
        <a:bodyPr/>
        <a:lstStyle/>
        <a:p>
          <a:endParaRPr lang="zh-CN" altLang="en-US"/>
        </a:p>
      </dgm:t>
    </dgm:pt>
    <dgm:pt modelId="{CDBD2CE8-66F7-4D3D-BB94-9392BFC0C09F}" cxnId="{13FEA6E3-65B9-460B-BA31-886965B2637D}" type="sibTrans">
      <dgm:prSet/>
      <dgm:spPr/>
      <dgm:t>
        <a:bodyPr/>
        <a:lstStyle/>
        <a:p>
          <a:endParaRPr lang="zh-CN" altLang="en-US"/>
        </a:p>
      </dgm:t>
    </dgm:pt>
    <dgm:pt modelId="{40BCD1E1-AE93-43BF-AB4D-203A86DE8E1F}">
      <dgm:prSet phldrT="[文本]"/>
      <dgm:spPr/>
      <dgm:t>
        <a:bodyPr/>
        <a:lstStyle/>
        <a:p>
          <a:r>
            <a:rPr lang="zh-CN" altLang="en-US" dirty="0" smtClean="0">
              <a:latin typeface="华文楷体" pitchFamily="2" charset="-122"/>
              <a:ea typeface="华文楷体" pitchFamily="2" charset="-122"/>
              <a:sym typeface="华文楷体" pitchFamily="2" charset="-122"/>
            </a:rPr>
            <a:t>无产阶级与资产阶级的矛盾</a:t>
          </a:r>
          <a:endParaRPr lang="zh-CN" altLang="en-US" dirty="0"/>
        </a:p>
      </dgm:t>
    </dgm:pt>
    <dgm:pt modelId="{64DCF5A4-6A89-4C6A-85AD-2EE9562FA6DC}" cxnId="{5F836BA8-04FB-40B7-B356-56CFFA942BEE}" type="parTrans">
      <dgm:prSet/>
      <dgm:spPr/>
      <dgm:t>
        <a:bodyPr/>
        <a:lstStyle/>
        <a:p>
          <a:endParaRPr lang="zh-CN" altLang="en-US"/>
        </a:p>
      </dgm:t>
    </dgm:pt>
    <dgm:pt modelId="{265085EA-2F6A-4181-8E19-BE920B2FBA03}" cxnId="{5F836BA8-04FB-40B7-B356-56CFFA942BEE}" type="sibTrans">
      <dgm:prSet/>
      <dgm:spPr/>
      <dgm:t>
        <a:bodyPr/>
        <a:lstStyle/>
        <a:p>
          <a:endParaRPr lang="zh-CN" altLang="en-US"/>
        </a:p>
      </dgm:t>
    </dgm:pt>
    <dgm:pt modelId="{0D95832D-80F0-47D6-9D4C-9A45EE5CB19E}">
      <dgm:prSet phldrT="[文本]"/>
      <dgm:spPr/>
      <dgm:t>
        <a:bodyPr/>
        <a:lstStyle/>
        <a:p>
          <a:r>
            <a:rPr lang="zh-CN" altLang="en-US" dirty="0" smtClean="0"/>
            <a:t>新矛盾</a:t>
          </a:r>
          <a:endParaRPr lang="zh-CN" altLang="en-US" dirty="0"/>
        </a:p>
      </dgm:t>
    </dgm:pt>
    <dgm:pt modelId="{66858A0B-FEFD-4C8C-97B6-B02A4C1CC204}" cxnId="{C9953BA1-FD19-4E65-B8AA-DEB788C4FB6E}" type="parTrans">
      <dgm:prSet/>
      <dgm:spPr/>
      <dgm:t>
        <a:bodyPr/>
        <a:lstStyle/>
        <a:p>
          <a:endParaRPr lang="zh-CN" altLang="en-US"/>
        </a:p>
      </dgm:t>
    </dgm:pt>
    <dgm:pt modelId="{55BB5ACD-DED2-463B-A47B-F47A306B04F0}" cxnId="{C9953BA1-FD19-4E65-B8AA-DEB788C4FB6E}" type="sibTrans">
      <dgm:prSet/>
      <dgm:spPr/>
      <dgm:t>
        <a:bodyPr/>
        <a:lstStyle/>
        <a:p>
          <a:endParaRPr lang="zh-CN" altLang="en-US"/>
        </a:p>
      </dgm:t>
    </dgm:pt>
    <dgm:pt modelId="{C0659B72-91FF-4C26-B8F1-AC055BE88A65}">
      <dgm:prSet phldrT="[文本]" custT="1"/>
      <dgm:spPr/>
      <dgm:t>
        <a:bodyPr/>
        <a:lstStyle/>
        <a:p>
          <a:r>
            <a:rPr lang="zh-CN" altLang="en-US" sz="1800" b="1" dirty="0" smtClean="0">
              <a:solidFill>
                <a:srgbClr val="FF0000"/>
              </a:solidFill>
              <a:effectLst>
                <a:outerShdw blurRad="38100" dist="38100" dir="2700000" algn="tl">
                  <a:srgbClr val="000000">
                    <a:alpha val="43137"/>
                  </a:srgbClr>
                </a:outerShdw>
              </a:effectLst>
              <a:latin typeface="华文楷体" pitchFamily="2" charset="-122"/>
              <a:ea typeface="华文楷体" pitchFamily="2" charset="-122"/>
              <a:sym typeface="华文楷体" pitchFamily="2" charset="-122"/>
            </a:rPr>
            <a:t>人民对于经济文化迅速发展的需要同当前经济文化不能满足人民需要的状况之间的矛盾</a:t>
          </a:r>
          <a:endParaRPr lang="zh-CN" altLang="en-US" sz="1800" dirty="0">
            <a:solidFill>
              <a:srgbClr val="FF0000"/>
            </a:solidFill>
            <a:effectLst>
              <a:outerShdw blurRad="38100" dist="38100" dir="2700000" algn="tl">
                <a:srgbClr val="000000">
                  <a:alpha val="43137"/>
                </a:srgbClr>
              </a:outerShdw>
            </a:effectLst>
          </a:endParaRPr>
        </a:p>
      </dgm:t>
    </dgm:pt>
    <dgm:pt modelId="{2671C61B-07BA-420B-B52F-5CD7A81202B0}" cxnId="{B00D52CD-9640-4F27-A7B1-0DA5D510BEB7}" type="parTrans">
      <dgm:prSet/>
      <dgm:spPr/>
      <dgm:t>
        <a:bodyPr/>
        <a:lstStyle/>
        <a:p>
          <a:endParaRPr lang="zh-CN" altLang="en-US"/>
        </a:p>
      </dgm:t>
    </dgm:pt>
    <dgm:pt modelId="{46C25672-F7C6-4599-B783-6D31BD27BA20}" cxnId="{B00D52CD-9640-4F27-A7B1-0DA5D510BEB7}" type="sibTrans">
      <dgm:prSet/>
      <dgm:spPr/>
      <dgm:t>
        <a:bodyPr/>
        <a:lstStyle/>
        <a:p>
          <a:endParaRPr lang="zh-CN" altLang="en-US"/>
        </a:p>
      </dgm:t>
    </dgm:pt>
    <dgm:pt modelId="{4E86C1EF-CAE9-412B-9099-EAB646626051}" type="pres">
      <dgm:prSet presAssocID="{A1357D3A-82C3-4FB0-B6EC-CAF136D58797}" presName="linearFlow" presStyleCnt="0">
        <dgm:presLayoutVars>
          <dgm:dir/>
          <dgm:animLvl val="lvl"/>
          <dgm:resizeHandles val="exact"/>
        </dgm:presLayoutVars>
      </dgm:prSet>
      <dgm:spPr/>
      <dgm:t>
        <a:bodyPr/>
        <a:lstStyle/>
        <a:p>
          <a:endParaRPr lang="zh-CN" altLang="en-US"/>
        </a:p>
      </dgm:t>
    </dgm:pt>
    <dgm:pt modelId="{8D38C834-FCC2-4CB7-B07C-E301D895778A}" type="pres">
      <dgm:prSet presAssocID="{DCEE86D2-5DFB-4CA5-8FE7-46770B2A27EA}" presName="composite" presStyleCnt="0"/>
      <dgm:spPr/>
    </dgm:pt>
    <dgm:pt modelId="{C020F165-B331-4148-881A-7F7DCCA01640}" type="pres">
      <dgm:prSet presAssocID="{DCEE86D2-5DFB-4CA5-8FE7-46770B2A27EA}" presName="parentText" presStyleLbl="alignNode1" presStyleIdx="0" presStyleCnt="2">
        <dgm:presLayoutVars>
          <dgm:chMax val="1"/>
          <dgm:bulletEnabled val="1"/>
        </dgm:presLayoutVars>
      </dgm:prSet>
      <dgm:spPr/>
      <dgm:t>
        <a:bodyPr/>
        <a:lstStyle/>
        <a:p>
          <a:endParaRPr lang="zh-CN" altLang="en-US"/>
        </a:p>
      </dgm:t>
    </dgm:pt>
    <dgm:pt modelId="{0CA44322-0441-426B-80C9-B83E3D3633BE}" type="pres">
      <dgm:prSet presAssocID="{DCEE86D2-5DFB-4CA5-8FE7-46770B2A27EA}" presName="descendantText" presStyleLbl="alignAcc1" presStyleIdx="0" presStyleCnt="2" custLinFactNeighborX="5830" custLinFactNeighborY="-12209">
        <dgm:presLayoutVars>
          <dgm:bulletEnabled val="1"/>
        </dgm:presLayoutVars>
      </dgm:prSet>
      <dgm:spPr/>
      <dgm:t>
        <a:bodyPr/>
        <a:lstStyle/>
        <a:p>
          <a:endParaRPr lang="zh-CN" altLang="en-US"/>
        </a:p>
      </dgm:t>
    </dgm:pt>
    <dgm:pt modelId="{9A2B3C9A-D106-4C23-8447-11BB88963EF4}" type="pres">
      <dgm:prSet presAssocID="{CDBD2CE8-66F7-4D3D-BB94-9392BFC0C09F}" presName="sp" presStyleCnt="0"/>
      <dgm:spPr/>
    </dgm:pt>
    <dgm:pt modelId="{36359F47-0D13-474C-9984-186298659E5F}" type="pres">
      <dgm:prSet presAssocID="{0D95832D-80F0-47D6-9D4C-9A45EE5CB19E}" presName="composite" presStyleCnt="0"/>
      <dgm:spPr/>
    </dgm:pt>
    <dgm:pt modelId="{D83A6D65-EEAA-44DB-B530-EC4EB5CB2626}" type="pres">
      <dgm:prSet presAssocID="{0D95832D-80F0-47D6-9D4C-9A45EE5CB19E}" presName="parentText" presStyleLbl="alignNode1" presStyleIdx="1" presStyleCnt="2" custLinFactNeighborX="-2136" custLinFactNeighborY="2628">
        <dgm:presLayoutVars>
          <dgm:chMax val="1"/>
          <dgm:bulletEnabled val="1"/>
        </dgm:presLayoutVars>
      </dgm:prSet>
      <dgm:spPr/>
      <dgm:t>
        <a:bodyPr/>
        <a:lstStyle/>
        <a:p>
          <a:endParaRPr lang="zh-CN" altLang="en-US"/>
        </a:p>
      </dgm:t>
    </dgm:pt>
    <dgm:pt modelId="{0AE33836-CCBE-4342-BD8E-68860299F5A5}" type="pres">
      <dgm:prSet presAssocID="{0D95832D-80F0-47D6-9D4C-9A45EE5CB19E}" presName="descendantText" presStyleLbl="alignAcc1" presStyleIdx="1" presStyleCnt="2">
        <dgm:presLayoutVars>
          <dgm:bulletEnabled val="1"/>
        </dgm:presLayoutVars>
      </dgm:prSet>
      <dgm:spPr/>
      <dgm:t>
        <a:bodyPr/>
        <a:lstStyle/>
        <a:p>
          <a:endParaRPr lang="zh-CN" altLang="en-US"/>
        </a:p>
      </dgm:t>
    </dgm:pt>
  </dgm:ptLst>
  <dgm:cxnLst>
    <dgm:cxn modelId="{40F29085-6207-4FE5-8BFB-8717E18B73F6}" type="presOf" srcId="{DCEE86D2-5DFB-4CA5-8FE7-46770B2A27EA}" destId="{C020F165-B331-4148-881A-7F7DCCA01640}" srcOrd="0" destOrd="0" presId="urn:microsoft.com/office/officeart/2005/8/layout/chevron2"/>
    <dgm:cxn modelId="{4332C22C-3812-4536-BE9A-F0EF879024F6}" type="presOf" srcId="{40BCD1E1-AE93-43BF-AB4D-203A86DE8E1F}" destId="{0CA44322-0441-426B-80C9-B83E3D3633BE}" srcOrd="0" destOrd="0" presId="urn:microsoft.com/office/officeart/2005/8/layout/chevron2"/>
    <dgm:cxn modelId="{7B9B6FCF-B49E-420E-8BDA-388404ECEEAC}" type="presOf" srcId="{C0659B72-91FF-4C26-B8F1-AC055BE88A65}" destId="{0AE33836-CCBE-4342-BD8E-68860299F5A5}" srcOrd="0" destOrd="0" presId="urn:microsoft.com/office/officeart/2005/8/layout/chevron2"/>
    <dgm:cxn modelId="{42118DED-A5C1-4F9D-A75E-EB579C708A31}" type="presOf" srcId="{0D95832D-80F0-47D6-9D4C-9A45EE5CB19E}" destId="{D83A6D65-EEAA-44DB-B530-EC4EB5CB2626}" srcOrd="0" destOrd="0" presId="urn:microsoft.com/office/officeart/2005/8/layout/chevron2"/>
    <dgm:cxn modelId="{B00D52CD-9640-4F27-A7B1-0DA5D510BEB7}" srcId="{0D95832D-80F0-47D6-9D4C-9A45EE5CB19E}" destId="{C0659B72-91FF-4C26-B8F1-AC055BE88A65}" srcOrd="0" destOrd="0" parTransId="{2671C61B-07BA-420B-B52F-5CD7A81202B0}" sibTransId="{46C25672-F7C6-4599-B783-6D31BD27BA20}"/>
    <dgm:cxn modelId="{5F836BA8-04FB-40B7-B356-56CFFA942BEE}" srcId="{DCEE86D2-5DFB-4CA5-8FE7-46770B2A27EA}" destId="{40BCD1E1-AE93-43BF-AB4D-203A86DE8E1F}" srcOrd="0" destOrd="0" parTransId="{64DCF5A4-6A89-4C6A-85AD-2EE9562FA6DC}" sibTransId="{265085EA-2F6A-4181-8E19-BE920B2FBA03}"/>
    <dgm:cxn modelId="{C9953BA1-FD19-4E65-B8AA-DEB788C4FB6E}" srcId="{A1357D3A-82C3-4FB0-B6EC-CAF136D58797}" destId="{0D95832D-80F0-47D6-9D4C-9A45EE5CB19E}" srcOrd="1" destOrd="0" parTransId="{66858A0B-FEFD-4C8C-97B6-B02A4C1CC204}" sibTransId="{55BB5ACD-DED2-463B-A47B-F47A306B04F0}"/>
    <dgm:cxn modelId="{13FEA6E3-65B9-460B-BA31-886965B2637D}" srcId="{A1357D3A-82C3-4FB0-B6EC-CAF136D58797}" destId="{DCEE86D2-5DFB-4CA5-8FE7-46770B2A27EA}" srcOrd="0" destOrd="0" parTransId="{039AE986-59BD-4008-BB2A-8F3CFA5BEC7F}" sibTransId="{CDBD2CE8-66F7-4D3D-BB94-9392BFC0C09F}"/>
    <dgm:cxn modelId="{7501F278-49A4-4C10-9790-70A1464D7178}" type="presOf" srcId="{A1357D3A-82C3-4FB0-B6EC-CAF136D58797}" destId="{4E86C1EF-CAE9-412B-9099-EAB646626051}" srcOrd="0" destOrd="0" presId="urn:microsoft.com/office/officeart/2005/8/layout/chevron2"/>
    <dgm:cxn modelId="{85BCC51D-7745-46B7-82E4-F491E44DD87F}" type="presParOf" srcId="{4E86C1EF-CAE9-412B-9099-EAB646626051}" destId="{8D38C834-FCC2-4CB7-B07C-E301D895778A}" srcOrd="0" destOrd="0" presId="urn:microsoft.com/office/officeart/2005/8/layout/chevron2"/>
    <dgm:cxn modelId="{84A11C84-22F2-4EF7-881D-7D7338D29A98}" type="presParOf" srcId="{8D38C834-FCC2-4CB7-B07C-E301D895778A}" destId="{C020F165-B331-4148-881A-7F7DCCA01640}" srcOrd="0" destOrd="0" presId="urn:microsoft.com/office/officeart/2005/8/layout/chevron2"/>
    <dgm:cxn modelId="{A8F61931-E9FD-48BF-8C5E-9420B877B313}" type="presParOf" srcId="{8D38C834-FCC2-4CB7-B07C-E301D895778A}" destId="{0CA44322-0441-426B-80C9-B83E3D3633BE}" srcOrd="1" destOrd="0" presId="urn:microsoft.com/office/officeart/2005/8/layout/chevron2"/>
    <dgm:cxn modelId="{434739D2-7CF0-4D95-8260-8E7AD341FB5C}" type="presParOf" srcId="{4E86C1EF-CAE9-412B-9099-EAB646626051}" destId="{9A2B3C9A-D106-4C23-8447-11BB88963EF4}" srcOrd="1" destOrd="0" presId="urn:microsoft.com/office/officeart/2005/8/layout/chevron2"/>
    <dgm:cxn modelId="{4EA105A1-FA1D-4F93-9BA3-662291500EE7}" type="presParOf" srcId="{4E86C1EF-CAE9-412B-9099-EAB646626051}" destId="{36359F47-0D13-474C-9984-186298659E5F}" srcOrd="2" destOrd="0" presId="urn:microsoft.com/office/officeart/2005/8/layout/chevron2"/>
    <dgm:cxn modelId="{45B21B01-B7CF-4224-A3DB-57A36A48A29B}" type="presParOf" srcId="{36359F47-0D13-474C-9984-186298659E5F}" destId="{D83A6D65-EEAA-44DB-B530-EC4EB5CB2626}" srcOrd="0" destOrd="0" presId="urn:microsoft.com/office/officeart/2005/8/layout/chevron2"/>
    <dgm:cxn modelId="{AB69D8A1-0DC1-4069-B060-941489669108}" type="presParOf" srcId="{36359F47-0D13-474C-9984-186298659E5F}" destId="{0AE33836-CCBE-4342-BD8E-68860299F5A5}" srcOrd="1" destOrd="0" presId="urn:microsoft.com/office/officeart/2005/8/layout/chevron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20F165-B331-4148-881A-7F7DCCA01640}">
      <dsp:nvSpPr>
        <dsp:cNvPr id="0" name=""/>
        <dsp:cNvSpPr/>
      </dsp:nvSpPr>
      <dsp:spPr>
        <a:xfrm rot="5400000">
          <a:off x="-219507" y="221536"/>
          <a:ext cx="1463384" cy="1024369"/>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zh-CN" altLang="en-US" sz="2600" kern="1200" dirty="0" smtClean="0"/>
            <a:t>旧矛盾</a:t>
          </a:r>
          <a:endParaRPr lang="zh-CN" altLang="en-US" sz="2600" kern="1200" dirty="0"/>
        </a:p>
      </dsp:txBody>
      <dsp:txXfrm rot="-5400000">
        <a:off x="1" y="514214"/>
        <a:ext cx="1024369" cy="439015"/>
      </dsp:txXfrm>
    </dsp:sp>
    <dsp:sp modelId="{0CA44322-0441-426B-80C9-B83E3D3633BE}">
      <dsp:nvSpPr>
        <dsp:cNvPr id="0" name=""/>
        <dsp:cNvSpPr/>
      </dsp:nvSpPr>
      <dsp:spPr>
        <a:xfrm rot="5400000">
          <a:off x="2248368" y="-1223999"/>
          <a:ext cx="951199" cy="3399198"/>
        </a:xfrm>
        <a:prstGeom prst="round2Same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zh-CN" altLang="en-US" sz="2400" kern="1200" dirty="0" smtClean="0">
              <a:latin typeface="华文楷体" pitchFamily="2" charset="-122"/>
              <a:ea typeface="华文楷体" pitchFamily="2" charset="-122"/>
              <a:sym typeface="华文楷体" pitchFamily="2" charset="-122"/>
            </a:rPr>
            <a:t>无产阶级与资产阶级的矛盾</a:t>
          </a:r>
          <a:endParaRPr lang="zh-CN" altLang="en-US" sz="2400" kern="1200" dirty="0"/>
        </a:p>
      </dsp:txBody>
      <dsp:txXfrm rot="-5400000">
        <a:off x="1024369" y="46434"/>
        <a:ext cx="3352764" cy="858331"/>
      </dsp:txXfrm>
    </dsp:sp>
    <dsp:sp modelId="{D83A6D65-EEAA-44DB-B530-EC4EB5CB2626}">
      <dsp:nvSpPr>
        <dsp:cNvPr id="0" name=""/>
        <dsp:cNvSpPr/>
      </dsp:nvSpPr>
      <dsp:spPr>
        <a:xfrm rot="5400000">
          <a:off x="-219507" y="1392275"/>
          <a:ext cx="1463384" cy="1024369"/>
        </a:xfrm>
        <a:prstGeom prst="chevron">
          <a:avLst/>
        </a:prstGeom>
        <a:gradFill rotWithShape="0">
          <a:gsLst>
            <a:gs pos="0">
              <a:schemeClr val="accent5">
                <a:hueOff val="-12980065"/>
                <a:satOff val="6926"/>
                <a:lumOff val="-30196"/>
                <a:alphaOff val="0"/>
                <a:shade val="51000"/>
                <a:satMod val="130000"/>
              </a:schemeClr>
            </a:gs>
            <a:gs pos="80000">
              <a:schemeClr val="accent5">
                <a:hueOff val="-12980065"/>
                <a:satOff val="6926"/>
                <a:lumOff val="-30196"/>
                <a:alphaOff val="0"/>
                <a:shade val="93000"/>
                <a:satMod val="130000"/>
              </a:schemeClr>
            </a:gs>
            <a:gs pos="100000">
              <a:schemeClr val="accent5">
                <a:hueOff val="-12980065"/>
                <a:satOff val="6926"/>
                <a:lumOff val="-30196"/>
                <a:alphaOff val="0"/>
                <a:shade val="94000"/>
                <a:satMod val="135000"/>
              </a:schemeClr>
            </a:gs>
          </a:gsLst>
          <a:lin ang="16200000" scaled="0"/>
        </a:gradFill>
        <a:ln w="9525" cap="flat" cmpd="sng" algn="ctr">
          <a:solidFill>
            <a:schemeClr val="accent5">
              <a:hueOff val="-12980065"/>
              <a:satOff val="6926"/>
              <a:lumOff val="-30196"/>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zh-CN" altLang="en-US" sz="2600" kern="1200" dirty="0" smtClean="0"/>
            <a:t>新矛盾</a:t>
          </a:r>
          <a:endParaRPr lang="zh-CN" altLang="en-US" sz="2600" kern="1200" dirty="0"/>
        </a:p>
      </dsp:txBody>
      <dsp:txXfrm rot="-5400000">
        <a:off x="1" y="1684953"/>
        <a:ext cx="1024369" cy="439015"/>
      </dsp:txXfrm>
    </dsp:sp>
    <dsp:sp modelId="{0AE33836-CCBE-4342-BD8E-68860299F5A5}">
      <dsp:nvSpPr>
        <dsp:cNvPr id="0" name=""/>
        <dsp:cNvSpPr/>
      </dsp:nvSpPr>
      <dsp:spPr>
        <a:xfrm rot="5400000">
          <a:off x="2248368" y="-53260"/>
          <a:ext cx="951199" cy="3399198"/>
        </a:xfrm>
        <a:prstGeom prst="round2SameRect">
          <a:avLst/>
        </a:prstGeom>
        <a:solidFill>
          <a:schemeClr val="lt1">
            <a:alpha val="90000"/>
            <a:hueOff val="0"/>
            <a:satOff val="0"/>
            <a:lumOff val="0"/>
            <a:alphaOff val="0"/>
          </a:schemeClr>
        </a:solidFill>
        <a:ln w="9525" cap="flat" cmpd="sng" algn="ctr">
          <a:solidFill>
            <a:schemeClr val="accent5">
              <a:hueOff val="-12980065"/>
              <a:satOff val="6926"/>
              <a:lumOff val="-3019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zh-CN" altLang="en-US" sz="1800" b="1" kern="1200" dirty="0" smtClean="0">
              <a:solidFill>
                <a:srgbClr val="FF0000"/>
              </a:solidFill>
              <a:effectLst>
                <a:outerShdw blurRad="38100" dist="38100" dir="2700000" algn="tl">
                  <a:srgbClr val="000000">
                    <a:alpha val="43137"/>
                  </a:srgbClr>
                </a:outerShdw>
              </a:effectLst>
              <a:latin typeface="华文楷体" pitchFamily="2" charset="-122"/>
              <a:ea typeface="华文楷体" pitchFamily="2" charset="-122"/>
              <a:sym typeface="华文楷体" pitchFamily="2" charset="-122"/>
            </a:rPr>
            <a:t>人民对于经济文化迅速发展的需要同当前经济文化不能满足人民需要的状况之间的矛盾</a:t>
          </a:r>
          <a:endParaRPr lang="zh-CN" altLang="en-US" sz="1800" kern="1200" dirty="0">
            <a:solidFill>
              <a:srgbClr val="FF0000"/>
            </a:solidFill>
            <a:effectLst>
              <a:outerShdw blurRad="38100" dist="38100" dir="2700000" algn="tl">
                <a:srgbClr val="000000">
                  <a:alpha val="43137"/>
                </a:srgbClr>
              </a:outerShdw>
            </a:effectLst>
          </a:endParaRPr>
        </a:p>
      </dsp:txBody>
      <dsp:txXfrm rot="-5400000">
        <a:off x="1024369" y="1217173"/>
        <a:ext cx="3352764" cy="858331"/>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rSet qsTypeId="urn:microsoft.com/office/officeart/2005/8/quickstyle/simple5"/>
        </dgm:pt>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type="chevron" r:blip="" rot="90">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type="round2SameRect" r:blip="" rot="90">
                <dgm:adjLst/>
              </dgm:shape>
            </dgm:if>
            <dgm:else name="Name6">
              <dgm:alg type="tx">
                <dgm:param type="stBulletLvl" val="1"/>
                <dgm:param type="txAnchorVertCh" val="mid"/>
              </dgm:alg>
              <dgm:shape xmlns:r="http://schemas.openxmlformats.org/officeDocument/2006/relationships" type="round2SameRect" r:blip="" rot="-90">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3">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marL="0" marR="0" lvl="0" indent="0" algn="r" defTabSz="457200" rtl="0" eaLnBrk="0" fontAlgn="base" latinLnBrk="0" hangingPunct="0">
              <a:lnSpc>
                <a:spcPct val="100000"/>
              </a:lnSpc>
              <a:spcBef>
                <a:spcPct val="0"/>
              </a:spcBef>
              <a:spcAft>
                <a:spcPct val="0"/>
              </a:spcAft>
              <a:buClrTx/>
              <a:buSzTx/>
              <a:buFont typeface="Arial" panose="020B0604020202020204" pitchFamily="34" charset="0"/>
              <a:buNone/>
              <a:defRPr/>
            </a:pPr>
            <a:fld id="{085727B2-37BC-4165-9CE3-0FB226A31D5F}" type="datetimeFigureOut">
              <a:rPr kumimoji="0" lang="zh-CN" altLang="en-US" sz="12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p>
            <a:pPr lvl="0" algn="r" fontAlgn="base"/>
            <a:fld id="{9A0DB2DC-4C9A-4742-B13C-FB6460FD3503}" type="slidenum">
              <a:rPr lang="zh-CN" altLang="en-US" sz="1200" strike="noStrike" noProof="1" dirty="0">
                <a:latin typeface="Calibri" panose="020F0502020204030204" pitchFamily="34" charset="0"/>
                <a:ea typeface="宋体" panose="02010600030101010101" pitchFamily="2" charset="-122"/>
                <a:cs typeface="+mn-cs"/>
              </a:rPr>
            </a:fld>
            <a:endParaRPr lang="zh-CN" altLang="en-US" sz="1200" strike="noStrike" noProof="1"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6146" name="页眉占位符 1"/>
          <p:cNvSpPr>
            <a:spLocks noGrp="1" noChangeArrowheads="1"/>
          </p:cNvSpPr>
          <p:nvPr>
            <p:ph type="hdr" sz="quarter" idx="4294967295"/>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defRPr sz="1200"/>
            </a:lvl1pPr>
          </a:lstStyle>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6147" name="日期占位符 2"/>
          <p:cNvSpPr>
            <a:spLocks noGrp="1" noChangeArrowheads="1"/>
          </p:cNvSpPr>
          <p:nvPr>
            <p:ph type="dt" idx="1"/>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lgn="r">
              <a:defRPr/>
            </a:lvl1pPr>
          </a:lstStyle>
          <a:p>
            <a:pPr marL="0" marR="0" lvl="0" indent="0" algn="r" defTabSz="457200" rtl="0" eaLnBrk="0" fontAlgn="base" latinLnBrk="0" hangingPunct="0">
              <a:lnSpc>
                <a:spcPct val="100000"/>
              </a:lnSpc>
              <a:spcBef>
                <a:spcPct val="0"/>
              </a:spcBef>
              <a:spcAft>
                <a:spcPct val="0"/>
              </a:spcAft>
              <a:buClrTx/>
              <a:buSzTx/>
              <a:buFont typeface="Arial" panose="020B0604020202020204" pitchFamily="34" charset="0"/>
              <a:buNone/>
              <a:defRPr/>
            </a:pPr>
            <a:fld id="{9B74C08E-8D9F-4DA6-BBC9-46D0377BB755}" type="datetime1">
              <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9220" name="幻灯片图像占位符 3"/>
          <p:cNvSpPr>
            <a:spLocks noGrp="1" noRot="1" noChangeAspect="1"/>
          </p:cNvSpPr>
          <p:nvPr>
            <p:ph type="sldImg"/>
          </p:nvPr>
        </p:nvSpPr>
        <p:spPr>
          <a:xfrm>
            <a:off x="1143000" y="685800"/>
            <a:ext cx="4572000" cy="3429000"/>
          </a:xfrm>
          <a:prstGeom prst="rect">
            <a:avLst/>
          </a:prstGeom>
          <a:noFill/>
          <a:ln w="9525">
            <a:noFill/>
          </a:ln>
        </p:spPr>
      </p:sp>
      <p:sp>
        <p:nvSpPr>
          <p:cNvPr id="9221" name="备注占位符 4"/>
          <p:cNvSpPr>
            <a:spLocks noGrp="1" noRot="1" noChangeAspect="1"/>
          </p:cNvSpPr>
          <p:nvPr/>
        </p:nvSpPr>
        <p:spPr>
          <a:xfrm>
            <a:off x="685800" y="4343400"/>
            <a:ext cx="5486400" cy="4114800"/>
          </a:xfrm>
          <a:prstGeom prst="rect">
            <a:avLst/>
          </a:prstGeom>
          <a:noFill/>
          <a:ln w="9525">
            <a:noFill/>
          </a:ln>
        </p:spPr>
        <p:txBody>
          <a:bodyPr anchor="ctr"/>
          <a:p>
            <a:pPr lvl="0">
              <a:spcBef>
                <a:spcPct val="30000"/>
              </a:spcBef>
            </a:pPr>
            <a:r>
              <a:rPr lang="zh-CN" altLang="en-US" sz="1200" dirty="0">
                <a:latin typeface="Arial" panose="020B0604020202020204" pitchFamily="34" charset="0"/>
              </a:rPr>
              <a:t>单击此处编辑母版文本样式</a:t>
            </a:r>
            <a:endParaRPr lang="zh-CN" altLang="en-US" sz="1200" dirty="0">
              <a:latin typeface="Arial" panose="020B0604020202020204" pitchFamily="34" charset="0"/>
            </a:endParaRPr>
          </a:p>
          <a:p>
            <a:pPr lvl="0">
              <a:spcBef>
                <a:spcPct val="30000"/>
              </a:spcBef>
            </a:pPr>
            <a:r>
              <a:rPr lang="zh-CN" altLang="en-US" sz="1200" dirty="0">
                <a:latin typeface="Arial" panose="020B0604020202020204" pitchFamily="34" charset="0"/>
              </a:rPr>
              <a:t>第二级</a:t>
            </a:r>
            <a:endParaRPr lang="zh-CN" altLang="en-US" sz="1200" dirty="0">
              <a:latin typeface="Arial" panose="020B0604020202020204" pitchFamily="34" charset="0"/>
            </a:endParaRPr>
          </a:p>
          <a:p>
            <a:pPr lvl="0">
              <a:spcBef>
                <a:spcPct val="30000"/>
              </a:spcBef>
            </a:pPr>
            <a:r>
              <a:rPr lang="zh-CN" altLang="en-US" sz="1200" dirty="0">
                <a:latin typeface="Arial" panose="020B0604020202020204" pitchFamily="34" charset="0"/>
              </a:rPr>
              <a:t>第三级</a:t>
            </a:r>
            <a:endParaRPr lang="zh-CN" altLang="en-US" sz="1200" dirty="0">
              <a:latin typeface="Arial" panose="020B0604020202020204" pitchFamily="34" charset="0"/>
            </a:endParaRPr>
          </a:p>
          <a:p>
            <a:pPr lvl="0">
              <a:spcBef>
                <a:spcPct val="30000"/>
              </a:spcBef>
            </a:pPr>
            <a:r>
              <a:rPr lang="zh-CN" altLang="en-US" sz="1200" dirty="0">
                <a:latin typeface="Arial" panose="020B0604020202020204" pitchFamily="34" charset="0"/>
              </a:rPr>
              <a:t>第四级</a:t>
            </a:r>
            <a:endParaRPr lang="zh-CN" altLang="en-US" sz="1200" dirty="0">
              <a:latin typeface="Arial" panose="020B0604020202020204" pitchFamily="34" charset="0"/>
            </a:endParaRPr>
          </a:p>
          <a:p>
            <a:pPr lvl="0">
              <a:spcBef>
                <a:spcPct val="30000"/>
              </a:spcBef>
            </a:pPr>
            <a:r>
              <a:rPr lang="zh-CN" altLang="en-US" sz="1200" dirty="0">
                <a:latin typeface="Arial" panose="020B0604020202020204" pitchFamily="34" charset="0"/>
              </a:rPr>
              <a:t>第五级</a:t>
            </a:r>
            <a:endParaRPr lang="zh-CN" altLang="en-US" sz="1200" dirty="0">
              <a:latin typeface="Arial" panose="020B0604020202020204" pitchFamily="34" charset="0"/>
            </a:endParaRPr>
          </a:p>
        </p:txBody>
      </p:sp>
      <p:sp>
        <p:nvSpPr>
          <p:cNvPr id="6150" name="页脚占位符 5"/>
          <p:cNvSpPr>
            <a:spLocks noGrp="1" noChangeArrowheads="1"/>
          </p:cNvSpPr>
          <p:nvPr>
            <p:ph type="ftr" sz="quarter" idx="4"/>
          </p:nvPr>
        </p:nvSpPr>
        <p:spPr bwMode="auto">
          <a:xfrm>
            <a:off x="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lvl1pPr>
              <a:defRPr sz="1200"/>
            </a:lvl1pPr>
          </a:lstStyle>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6151" name="灯片编号占位符 6"/>
          <p:cNvSpPr>
            <a:spLocks noGrp="1" noChangeArrowheads="1"/>
          </p:cNvSpPr>
          <p:nvPr>
            <p:ph type="sldNum" sz="quarter" idx="5"/>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
            <a:pPr lvl="0" algn="r"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z="1200" strike="noStrike" noProof="1" dirty="0"/>
          </a:p>
        </p:txBody>
      </p:sp>
    </p:spTree>
  </p:cSld>
  <p:clrMap bg1="lt1" tx1="dk1" bg2="lt2" tx2="dk2" accent1="accent1" accent2="accent2" accent3="accent3" accent4="accent4" accent5="accent5" accent6="accent6" hlink="hlink" folHlink="folHlink"/>
  <p:hf sldNum="0" hdr="0" ftr="0"/>
  <p:notesStyle>
    <a:lvl1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幻灯片图像占位符 1"/>
          <p:cNvSpPr>
            <a:spLocks noGrp="1" noRot="1" noChangeAspect="1"/>
          </p:cNvSpPr>
          <p:nvPr>
            <p:ph type="sldImg"/>
          </p:nvPr>
        </p:nvSpPr>
        <p:spPr>
          <a:ln/>
        </p:spPr>
      </p:sp>
      <p:sp>
        <p:nvSpPr>
          <p:cNvPr id="13314" name="备注占位符 2"/>
          <p:cNvSpPr>
            <a:spLocks noGrp="1"/>
          </p:cNvSpPr>
          <p:nvPr>
            <p:ph type="body"/>
          </p:nvPr>
        </p:nvSpPr>
        <p:spPr>
          <a:xfrm>
            <a:off x="0" y="0"/>
            <a:ext cx="0" cy="0"/>
          </a:xfrm>
          <a:prstGeom prst="rect">
            <a:avLst/>
          </a:prstGeom>
          <a:noFill/>
          <a:ln w="9525">
            <a:noFill/>
          </a:ln>
        </p:spPr>
        <p:txBody>
          <a:bodyPr anchor="t"/>
          <a:p>
            <a:pPr lvl="0"/>
            <a:endParaRPr lang="zh-CN" altLang="en-US"/>
          </a:p>
        </p:txBody>
      </p:sp>
      <p:sp>
        <p:nvSpPr>
          <p:cNvPr id="13315"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p>
            <a:pPr lvl="0"/>
            <a:fld id="{9A0DB2DC-4C9A-4742-B13C-FB6460FD3503}" type="slidenum">
              <a:rPr lang="zh-CN" altLang="en-US" sz="1800">
                <a:latin typeface="Calibri" panose="020F0502020204030204" pitchFamily="34" charset="0"/>
                <a:ea typeface="宋体" panose="02010600030101010101" pitchFamily="2" charset="-122"/>
              </a:rPr>
            </a:fld>
            <a:endParaRPr lang="zh-CN" altLang="en-US" sz="1800">
              <a:latin typeface="Calibri" panose="020F0502020204030204" pitchFamily="3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3" name="幻灯片图像占位符 1"/>
          <p:cNvSpPr>
            <a:spLocks noGrp="1" noRot="1" noChangeAspect="1"/>
          </p:cNvSpPr>
          <p:nvPr>
            <p:ph type="sldImg"/>
          </p:nvPr>
        </p:nvSpPr>
        <p:spPr>
          <a:ln/>
        </p:spPr>
      </p:sp>
      <p:sp>
        <p:nvSpPr>
          <p:cNvPr id="28674" name="备注占位符 2"/>
          <p:cNvSpPr>
            <a:spLocks noGrp="1"/>
          </p:cNvSpPr>
          <p:nvPr>
            <p:ph type="body"/>
          </p:nvPr>
        </p:nvSpPr>
        <p:spPr>
          <a:xfrm>
            <a:off x="0" y="0"/>
            <a:ext cx="0" cy="0"/>
          </a:xfrm>
          <a:prstGeom prst="rect">
            <a:avLst/>
          </a:prstGeom>
          <a:noFill/>
          <a:ln w="9525">
            <a:noFill/>
          </a:ln>
        </p:spPr>
        <p:txBody>
          <a:bodyPr anchor="t"/>
          <a:p>
            <a:pPr lvl="0"/>
            <a:endParaRPr lang="zh-CN" altLang="en-US"/>
          </a:p>
        </p:txBody>
      </p:sp>
      <p:sp>
        <p:nvSpPr>
          <p:cNvPr id="28675"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p>
            <a:pPr lvl="0"/>
            <a:fld id="{9A0DB2DC-4C9A-4742-B13C-FB6460FD3503}" type="slidenum">
              <a:rPr lang="zh-CN" altLang="en-US" sz="1800">
                <a:latin typeface="Calibri" panose="020F0502020204030204" pitchFamily="34" charset="0"/>
                <a:ea typeface="宋体" panose="02010600030101010101" pitchFamily="2" charset="-122"/>
              </a:rPr>
            </a:fld>
            <a:endParaRPr lang="zh-CN" altLang="en-US" sz="1800">
              <a:latin typeface="Calibri" panose="020F0502020204030204" pitchFamily="34" charset="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3" name="幻灯片图像占位符 1"/>
          <p:cNvSpPr>
            <a:spLocks noGrp="1" noRot="1" noChangeAspect="1"/>
          </p:cNvSpPr>
          <p:nvPr>
            <p:ph type="sldImg"/>
          </p:nvPr>
        </p:nvSpPr>
        <p:spPr>
          <a:ln/>
        </p:spPr>
      </p:sp>
      <p:sp>
        <p:nvSpPr>
          <p:cNvPr id="44034" name="备注占位符 2"/>
          <p:cNvSpPr>
            <a:spLocks noGrp="1"/>
          </p:cNvSpPr>
          <p:nvPr>
            <p:ph type="body"/>
          </p:nvPr>
        </p:nvSpPr>
        <p:spPr>
          <a:xfrm>
            <a:off x="0" y="0"/>
            <a:ext cx="0" cy="0"/>
          </a:xfrm>
          <a:prstGeom prst="rect">
            <a:avLst/>
          </a:prstGeom>
          <a:noFill/>
          <a:ln w="9525">
            <a:noFill/>
          </a:ln>
        </p:spPr>
        <p:txBody>
          <a:bodyPr anchor="t"/>
          <a:p>
            <a:pPr lvl="0"/>
            <a:endParaRPr lang="zh-CN" altLang="en-US"/>
          </a:p>
        </p:txBody>
      </p:sp>
      <p:sp>
        <p:nvSpPr>
          <p:cNvPr id="44035"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p>
            <a:pPr lvl="0"/>
            <a:fld id="{9A0DB2DC-4C9A-4742-B13C-FB6460FD3503}" type="slidenum">
              <a:rPr lang="zh-CN" altLang="en-US" sz="1800">
                <a:latin typeface="Calibri" panose="020F0502020204030204" pitchFamily="34" charset="0"/>
                <a:ea typeface="宋体" panose="02010600030101010101" pitchFamily="2" charset="-122"/>
              </a:rPr>
            </a:fld>
            <a:endParaRPr lang="zh-CN" altLang="en-US" sz="1800">
              <a:latin typeface="Calibri" panose="020F0502020204030204" pitchFamily="34" charset="0"/>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8369" name="幻灯片图像占位符 1"/>
          <p:cNvSpPr>
            <a:spLocks noGrp="1" noRot="1" noChangeAspect="1" noTextEdit="1"/>
          </p:cNvSpPr>
          <p:nvPr>
            <p:ph type="sldImg"/>
          </p:nvPr>
        </p:nvSpPr>
        <p:spPr>
          <a:ln/>
        </p:spPr>
      </p:sp>
      <p:sp>
        <p:nvSpPr>
          <p:cNvPr id="58370" name="备注占位符 2"/>
          <p:cNvSpPr>
            <a:spLocks noGrp="1"/>
          </p:cNvSpPr>
          <p:nvPr>
            <p:ph type="body"/>
          </p:nvPr>
        </p:nvSpPr>
        <p:spPr>
          <a:xfrm>
            <a:off x="685800" y="4343400"/>
            <a:ext cx="5486400" cy="4114800"/>
          </a:xfrm>
          <a:prstGeom prst="rect">
            <a:avLst/>
          </a:prstGeom>
          <a:noFill/>
          <a:ln w="9525">
            <a:noFill/>
          </a:ln>
        </p:spPr>
        <p:txBody>
          <a:bodyPr anchor="t"/>
          <a:p>
            <a:pPr lvl="0"/>
            <a:endParaRPr lang="zh-CN" altLang="en-US" dirty="0"/>
          </a:p>
        </p:txBody>
      </p:sp>
      <p:sp>
        <p:nvSpPr>
          <p:cNvPr id="58371" name="日期占位符 3"/>
          <p:cNvSpPr txBox="1">
            <a:spLocks noGrp="1"/>
          </p:cNvSpPr>
          <p:nvPr>
            <p:ph type="dt" sz="half"/>
          </p:nvPr>
        </p:nvSpPr>
        <p:spPr>
          <a:xfrm>
            <a:off x="3884613" y="0"/>
            <a:ext cx="2971800" cy="457200"/>
          </a:xfrm>
          <a:prstGeom prst="rect">
            <a:avLst/>
          </a:prstGeom>
          <a:noFill/>
          <a:ln w="9525">
            <a:noFill/>
          </a:ln>
        </p:spPr>
        <p:txBody>
          <a:bodyPr vert="horz" wrap="square" lIns="91440" tIns="45720" rIns="91440" bIns="45720" anchor="t"/>
          <a:p>
            <a:pPr lvl="0" algn="r"/>
            <a:fld id="{BB962C8B-B14F-4D97-AF65-F5344CB8AC3E}" type="datetime1">
              <a:rPr lang="zh-CN" altLang="en-US" sz="1800" dirty="0">
                <a:latin typeface="Calibri" panose="020F0502020204030204" pitchFamily="34" charset="0"/>
                <a:ea typeface="宋体" panose="02010600030101010101" pitchFamily="2" charset="-122"/>
              </a:rPr>
            </a:fld>
            <a:endParaRPr lang="zh-CN" altLang="en-US" sz="1800" dirty="0">
              <a:latin typeface="Calibri" panose="020F0502020204030204" pitchFamily="34" charset="0"/>
              <a:ea typeface="宋体" panose="02010600030101010101" pitchFamily="2" charset="-122"/>
            </a:endParaRPr>
          </a:p>
        </p:txBody>
      </p:sp>
      <p:sp>
        <p:nvSpPr>
          <p:cNvPr id="58372" name="灯片编号占位符 4"/>
          <p:cNvSpPr txBox="1">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p>
            <a:pPr lvl="0" algn="r"/>
            <a:fld id="{9A0DB2DC-4C9A-4742-B13C-FB6460FD3503}" type="slidenum">
              <a:rPr lang="zh-CN" altLang="en-US" sz="1800" dirty="0">
                <a:latin typeface="Calibri" panose="020F0502020204030204" pitchFamily="34" charset="0"/>
                <a:ea typeface="宋体" panose="02010600030101010101" pitchFamily="2" charset="-122"/>
              </a:rPr>
            </a:fld>
            <a:endParaRPr lang="zh-CN" altLang="en-US" sz="1800" dirty="0">
              <a:latin typeface="Calibri" panose="020F0502020204030204" pitchFamily="34" charset="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9FEF17BA-079D-4118-80E6-2A1E2A441BA3}"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9FEF17BA-079D-4118-80E6-2A1E2A441BA3}"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274638"/>
            <a:ext cx="6019800" cy="585152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9FEF17BA-079D-4118-80E6-2A1E2A441BA3}"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9FEF17BA-079D-4118-80E6-2A1E2A441BA3}"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Calibri" panose="020F0502020204030204" pitchFamily="34" charset="0"/>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274638"/>
            <a:ext cx="6019800" cy="585152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第一章">
    <p:bg>
      <p:bgPr>
        <a:solidFill>
          <a:srgbClr val="FFFFF5"/>
        </a:solidFill>
        <a:effectLst/>
      </p:bgPr>
    </p:bg>
    <p:spTree>
      <p:nvGrpSpPr>
        <p:cNvPr id="1" name=""/>
        <p:cNvGrpSpPr/>
        <p:nvPr/>
      </p:nvGrpSpPr>
      <p:grpSpPr>
        <a:xfrm>
          <a:off x="0" y="0"/>
          <a:ext cx="0" cy="0"/>
          <a:chOff x="0" y="0"/>
          <a:chExt cx="0" cy="0"/>
        </a:xfrm>
      </p:grpSpPr>
      <p:sp>
        <p:nvSpPr>
          <p:cNvPr id="3" name="文本框 27"/>
          <p:cNvSpPr txBox="1">
            <a:spLocks noChangeArrowheads="1"/>
          </p:cNvSpPr>
          <p:nvPr userDrawn="1"/>
        </p:nvSpPr>
        <p:spPr bwMode="auto">
          <a:xfrm>
            <a:off x="5925201" y="6444476"/>
            <a:ext cx="2644140" cy="229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defRPr/>
            </a:pPr>
            <a:r>
              <a:rPr lang="zh-CN" altLang="en-US" sz="900" b="1" kern="0" spc="120" dirty="0">
                <a:solidFill>
                  <a:schemeClr val="tx1">
                    <a:lumMod val="50000"/>
                    <a:lumOff val="50000"/>
                  </a:schemeClr>
                </a:solidFill>
                <a:latin typeface="微软雅黑" panose="020B0503020204020204" charset="-122"/>
                <a:ea typeface="微软雅黑" panose="020B0503020204020204" charset="-122"/>
              </a:rPr>
              <a:t>习近平新时代中国特色社会主义思想三十讲</a:t>
            </a:r>
            <a:endParaRPr lang="zh-CN" altLang="en-US" sz="900" b="1" kern="0" spc="120" dirty="0">
              <a:solidFill>
                <a:schemeClr val="tx1">
                  <a:lumMod val="50000"/>
                  <a:lumOff val="50000"/>
                </a:schemeClr>
              </a:solidFill>
              <a:latin typeface="华文行楷" pitchFamily="2" charset="-122"/>
              <a:ea typeface="华文行楷" pitchFamily="2" charset="-122"/>
            </a:endParaRPr>
          </a:p>
        </p:txBody>
      </p:sp>
      <p:cxnSp>
        <p:nvCxnSpPr>
          <p:cNvPr id="5" name="直接连接符 4"/>
          <p:cNvCxnSpPr/>
          <p:nvPr userDrawn="1"/>
        </p:nvCxnSpPr>
        <p:spPr>
          <a:xfrm>
            <a:off x="251422" y="6564122"/>
            <a:ext cx="5616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Box 2"/>
          <p:cNvSpPr txBox="1">
            <a:spLocks noChangeArrowheads="1"/>
          </p:cNvSpPr>
          <p:nvPr userDrawn="1"/>
        </p:nvSpPr>
        <p:spPr bwMode="auto">
          <a:xfrm>
            <a:off x="197514" y="63328"/>
            <a:ext cx="3552120" cy="389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7" tIns="34289" rIns="68577" bIns="34289" anchor="ctr">
            <a:spAutoFit/>
          </a:bodyPr>
          <a:lstStyle>
            <a:lvl1pPr marL="285750" indent="-285750"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3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5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7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9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marL="0" indent="0" eaLnBrk="1" hangingPunct="1"/>
            <a:r>
              <a:rPr lang="zh-CN" altLang="en-US" sz="1050" b="1" kern="0" spc="120" dirty="0">
                <a:solidFill>
                  <a:schemeClr val="tx1">
                    <a:lumMod val="85000"/>
                    <a:lumOff val="15000"/>
                  </a:schemeClr>
                </a:solidFill>
                <a:latin typeface="微软雅黑" panose="020B0503020204020204" charset="-122"/>
                <a:ea typeface="微软雅黑" panose="020B0503020204020204" charset="-122"/>
              </a:rPr>
              <a:t>一、我国社会主要矛盾的变化反映了时代和实践要求</a:t>
            </a:r>
            <a:endParaRPr lang="zh-CN" altLang="en-US" sz="1050" b="1" kern="0" spc="120" dirty="0">
              <a:solidFill>
                <a:schemeClr val="tx1">
                  <a:lumMod val="85000"/>
                  <a:lumOff val="15000"/>
                </a:schemeClr>
              </a:solidFill>
              <a:latin typeface="微软雅黑" panose="020B0503020204020204" charset="-122"/>
              <a:ea typeface="微软雅黑" panose="020B0503020204020204" charset="-122"/>
            </a:endParaRPr>
          </a:p>
        </p:txBody>
      </p:sp>
      <p:cxnSp>
        <p:nvCxnSpPr>
          <p:cNvPr id="8" name="直接箭头连接符 79"/>
          <p:cNvCxnSpPr/>
          <p:nvPr userDrawn="1"/>
        </p:nvCxnSpPr>
        <p:spPr bwMode="auto">
          <a:xfrm>
            <a:off x="3742564" y="258274"/>
            <a:ext cx="5157000" cy="0"/>
          </a:xfrm>
          <a:prstGeom prst="straightConnector1">
            <a:avLst/>
          </a:prstGeom>
          <a:ln w="63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 name="矩形 8"/>
          <p:cNvSpPr>
            <a:spLocks noChangeArrowheads="1"/>
          </p:cNvSpPr>
          <p:nvPr userDrawn="1"/>
        </p:nvSpPr>
        <p:spPr bwMode="auto">
          <a:xfrm>
            <a:off x="8290188" y="6451348"/>
            <a:ext cx="756084" cy="252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ctr" eaLnBrk="1" hangingPunct="1">
              <a:defRPr/>
            </a:pPr>
            <a:r>
              <a:rPr lang="zh-CN" altLang="en-US" sz="1050" dirty="0">
                <a:solidFill>
                  <a:srgbClr val="C00000"/>
                </a:solidFill>
                <a:latin typeface="华文行楷" pitchFamily="2" charset="-122"/>
                <a:ea typeface="华文行楷" pitchFamily="2" charset="-122"/>
              </a:rPr>
              <a:t>第六讲</a:t>
            </a:r>
            <a:endParaRPr lang="zh-CN" altLang="en-US" sz="1050" dirty="0">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457200" y="1600200"/>
            <a:ext cx="8229600" cy="4525963"/>
          </a:xfrm>
          <a:prstGeom prst="rect">
            <a:avLst/>
          </a:prstGeo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9FEF17BA-079D-4118-80E6-2A1E2A441BA3}"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Calibri" panose="020F0502020204030204" pitchFamily="34" charset="0"/>
            </a:endParaRPr>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a:prstGeom prst="rect">
            <a:avLst/>
          </a:prstGeo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274638"/>
            <a:ext cx="6019800" cy="5851525"/>
          </a:xfrm>
          <a:prstGeom prst="rect">
            <a:avLst/>
          </a:prstGeo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8014F5F2-98BF-4D2C-BBFF-5A1B574EB513}"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8014F5F2-98BF-4D2C-BBFF-5A1B574EB513}"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8014F5F2-98BF-4D2C-BBFF-5A1B574EB513}"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8014F5F2-98BF-4D2C-BBFF-5A1B574EB513}"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9FEF17BA-079D-4118-80E6-2A1E2A441BA3}"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8014F5F2-98BF-4D2C-BBFF-5A1B574EB513}"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8014F5F2-98BF-4D2C-BBFF-5A1B574EB513}"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8014F5F2-98BF-4D2C-BBFF-5A1B574EB513}"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8014F5F2-98BF-4D2C-BBFF-5A1B574EB513}"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Calibri" panose="020F0502020204030204" pitchFamily="34" charset="0"/>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8014F5F2-98BF-4D2C-BBFF-5A1B574EB513}"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8014F5F2-98BF-4D2C-BBFF-5A1B574EB513}"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274638"/>
            <a:ext cx="6019800" cy="585152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8014F5F2-98BF-4D2C-BBFF-5A1B574EB513}"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457200" y="1600200"/>
            <a:ext cx="8229600" cy="4525963"/>
          </a:xfrm>
          <a:prstGeom prst="rect">
            <a:avLst/>
          </a:prstGeo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9FEF17BA-079D-4118-80E6-2A1E2A441BA3}"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Calibri" panose="020F0502020204030204" pitchFamily="34" charset="0"/>
            </a:endParaRPr>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a:prstGeom prst="rect">
            <a:avLst/>
          </a:prstGeo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274638"/>
            <a:ext cx="6019800" cy="5851525"/>
          </a:xfrm>
          <a:prstGeom prst="rect">
            <a:avLst/>
          </a:prstGeo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9FEF17BA-079D-4118-80E6-2A1E2A441BA3}"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Calibri" panose="020F0502020204030204" pitchFamily="34" charset="0"/>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274638"/>
            <a:ext cx="6019800" cy="585152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9FEF17BA-079D-4118-80E6-2A1E2A441BA3}"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Calibri" panose="020F0502020204030204" pitchFamily="34" charset="0"/>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9FEF17BA-079D-4118-80E6-2A1E2A441BA3}"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274638"/>
            <a:ext cx="6019800" cy="585152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Calibri" panose="020F0502020204030204" pitchFamily="34" charset="0"/>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9FEF17BA-079D-4118-80E6-2A1E2A441BA3}"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Calibri" panose="020F0502020204030204" pitchFamily="34" charset="0"/>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274638"/>
            <a:ext cx="6019800" cy="585152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3.png"/><Relationship Id="rId13" Type="http://schemas.openxmlformats.org/officeDocument/2006/relationships/image" Target="../media/image2.jpeg"/><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6" Type="http://schemas.openxmlformats.org/officeDocument/2006/relationships/theme" Target="../theme/theme2.xml"/><Relationship Id="rId15" Type="http://schemas.openxmlformats.org/officeDocument/2006/relationships/image" Target="../media/image3.png"/><Relationship Id="rId14" Type="http://schemas.openxmlformats.org/officeDocument/2006/relationships/image" Target="../media/image2.jpeg"/><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4" Type="http://schemas.openxmlformats.org/officeDocument/2006/relationships/theme" Target="../theme/theme3.xml"/><Relationship Id="rId13" Type="http://schemas.openxmlformats.org/officeDocument/2006/relationships/image" Target="../media/image3.png"/><Relationship Id="rId12" Type="http://schemas.openxmlformats.org/officeDocument/2006/relationships/image" Target="../media/image4.jpeg"/><Relationship Id="rId11" Type="http://schemas.openxmlformats.org/officeDocument/2006/relationships/slideLayout" Target="../slideLayouts/slideLayout35.xml"/><Relationship Id="rId10" Type="http://schemas.openxmlformats.org/officeDocument/2006/relationships/slideLayout" Target="../slideLayouts/slideLayout34.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4.xml"/><Relationship Id="rId8" Type="http://schemas.openxmlformats.org/officeDocument/2006/relationships/slideLayout" Target="../slideLayouts/slideLayout43.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2" Type="http://schemas.openxmlformats.org/officeDocument/2006/relationships/theme" Target="../theme/theme4.xml"/><Relationship Id="rId11" Type="http://schemas.openxmlformats.org/officeDocument/2006/relationships/slideLayout" Target="../slideLayouts/slideLayout46.xml"/><Relationship Id="rId10" Type="http://schemas.openxmlformats.org/officeDocument/2006/relationships/slideLayout" Target="../slideLayouts/slideLayout45.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5.xml"/><Relationship Id="rId8" Type="http://schemas.openxmlformats.org/officeDocument/2006/relationships/slideLayout" Target="../slideLayouts/slideLayout54.xml"/><Relationship Id="rId7" Type="http://schemas.openxmlformats.org/officeDocument/2006/relationships/slideLayout" Target="../slideLayouts/slideLayout53.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 Id="rId3" Type="http://schemas.openxmlformats.org/officeDocument/2006/relationships/slideLayout" Target="../slideLayouts/slideLayout49.xml"/><Relationship Id="rId2" Type="http://schemas.openxmlformats.org/officeDocument/2006/relationships/slideLayout" Target="../slideLayouts/slideLayout48.xml"/><Relationship Id="rId16" Type="http://schemas.openxmlformats.org/officeDocument/2006/relationships/theme" Target="../theme/theme5.xml"/><Relationship Id="rId15" Type="http://schemas.openxmlformats.org/officeDocument/2006/relationships/image" Target="../media/image3.png"/><Relationship Id="rId14" Type="http://schemas.openxmlformats.org/officeDocument/2006/relationships/image" Target="../media/image4.jpeg"/><Relationship Id="rId13" Type="http://schemas.openxmlformats.org/officeDocument/2006/relationships/image" Target="../media/image6.jpeg"/><Relationship Id="rId12" Type="http://schemas.openxmlformats.org/officeDocument/2006/relationships/image" Target="../media/image5.jpeg"/><Relationship Id="rId11" Type="http://schemas.openxmlformats.org/officeDocument/2006/relationships/slideLayout" Target="../slideLayouts/slideLayout57.xml"/><Relationship Id="rId10" Type="http://schemas.openxmlformats.org/officeDocument/2006/relationships/slideLayout" Target="../slideLayouts/slideLayout56.xml"/><Relationship Id="rId1"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6.xml"/><Relationship Id="rId8" Type="http://schemas.openxmlformats.org/officeDocument/2006/relationships/slideLayout" Target="../slideLayouts/slideLayout65.xml"/><Relationship Id="rId7" Type="http://schemas.openxmlformats.org/officeDocument/2006/relationships/slideLayout" Target="../slideLayouts/slideLayout64.xml"/><Relationship Id="rId6" Type="http://schemas.openxmlformats.org/officeDocument/2006/relationships/slideLayout" Target="../slideLayouts/slideLayout63.xml"/><Relationship Id="rId5" Type="http://schemas.openxmlformats.org/officeDocument/2006/relationships/slideLayout" Target="../slideLayouts/slideLayout62.xml"/><Relationship Id="rId4" Type="http://schemas.openxmlformats.org/officeDocument/2006/relationships/slideLayout" Target="../slideLayouts/slideLayout61.xml"/><Relationship Id="rId3" Type="http://schemas.openxmlformats.org/officeDocument/2006/relationships/slideLayout" Target="../slideLayouts/slideLayout60.xml"/><Relationship Id="rId2" Type="http://schemas.openxmlformats.org/officeDocument/2006/relationships/slideLayout" Target="../slideLayouts/slideLayout59.xml"/><Relationship Id="rId15" Type="http://schemas.openxmlformats.org/officeDocument/2006/relationships/theme" Target="../theme/theme6.xml"/><Relationship Id="rId14" Type="http://schemas.openxmlformats.org/officeDocument/2006/relationships/image" Target="../media/image3.png"/><Relationship Id="rId13" Type="http://schemas.openxmlformats.org/officeDocument/2006/relationships/image" Target="../media/image2.jpeg"/><Relationship Id="rId12" Type="http://schemas.openxmlformats.org/officeDocument/2006/relationships/slideLayout" Target="../slideLayouts/slideLayout69.xml"/><Relationship Id="rId11" Type="http://schemas.openxmlformats.org/officeDocument/2006/relationships/slideLayout" Target="../slideLayouts/slideLayout68.xml"/><Relationship Id="rId10" Type="http://schemas.openxmlformats.org/officeDocument/2006/relationships/slideLayout" Target="../slideLayouts/slideLayout67.xml"/><Relationship Id="rId1"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78.xml"/><Relationship Id="rId8" Type="http://schemas.openxmlformats.org/officeDocument/2006/relationships/slideLayout" Target="../slideLayouts/slideLayout77.xml"/><Relationship Id="rId7" Type="http://schemas.openxmlformats.org/officeDocument/2006/relationships/slideLayout" Target="../slideLayouts/slideLayout76.xml"/><Relationship Id="rId6" Type="http://schemas.openxmlformats.org/officeDocument/2006/relationships/slideLayout" Target="../slideLayouts/slideLayout75.xml"/><Relationship Id="rId5" Type="http://schemas.openxmlformats.org/officeDocument/2006/relationships/slideLayout" Target="../slideLayouts/slideLayout74.xml"/><Relationship Id="rId4" Type="http://schemas.openxmlformats.org/officeDocument/2006/relationships/slideLayout" Target="../slideLayouts/slideLayout73.xml"/><Relationship Id="rId3" Type="http://schemas.openxmlformats.org/officeDocument/2006/relationships/slideLayout" Target="../slideLayouts/slideLayout72.xml"/><Relationship Id="rId2" Type="http://schemas.openxmlformats.org/officeDocument/2006/relationships/slideLayout" Target="../slideLayouts/slideLayout71.xml"/><Relationship Id="rId15" Type="http://schemas.openxmlformats.org/officeDocument/2006/relationships/theme" Target="../theme/theme7.xml"/><Relationship Id="rId14" Type="http://schemas.openxmlformats.org/officeDocument/2006/relationships/image" Target="../media/image3.png"/><Relationship Id="rId13" Type="http://schemas.openxmlformats.org/officeDocument/2006/relationships/image" Target="../media/image2.jpeg"/><Relationship Id="rId12" Type="http://schemas.openxmlformats.org/officeDocument/2006/relationships/slideLayout" Target="../slideLayouts/slideLayout81.xml"/><Relationship Id="rId11" Type="http://schemas.openxmlformats.org/officeDocument/2006/relationships/slideLayout" Target="../slideLayouts/slideLayout80.xml"/><Relationship Id="rId10" Type="http://schemas.openxmlformats.org/officeDocument/2006/relationships/slideLayout" Target="../slideLayouts/slideLayout79.xml"/><Relationship Id="rId1"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90.xml"/><Relationship Id="rId8" Type="http://schemas.openxmlformats.org/officeDocument/2006/relationships/slideLayout" Target="../slideLayouts/slideLayout89.xml"/><Relationship Id="rId7" Type="http://schemas.openxmlformats.org/officeDocument/2006/relationships/slideLayout" Target="../slideLayouts/slideLayout88.xml"/><Relationship Id="rId6" Type="http://schemas.openxmlformats.org/officeDocument/2006/relationships/slideLayout" Target="../slideLayouts/slideLayout87.xml"/><Relationship Id="rId5" Type="http://schemas.openxmlformats.org/officeDocument/2006/relationships/slideLayout" Target="../slideLayouts/slideLayout86.xml"/><Relationship Id="rId4" Type="http://schemas.openxmlformats.org/officeDocument/2006/relationships/slideLayout" Target="../slideLayouts/slideLayout85.xml"/><Relationship Id="rId3" Type="http://schemas.openxmlformats.org/officeDocument/2006/relationships/slideLayout" Target="../slideLayouts/slideLayout84.xml"/><Relationship Id="rId2" Type="http://schemas.openxmlformats.org/officeDocument/2006/relationships/slideLayout" Target="../slideLayouts/slideLayout83.xml"/><Relationship Id="rId15" Type="http://schemas.openxmlformats.org/officeDocument/2006/relationships/theme" Target="../theme/theme8.xml"/><Relationship Id="rId14" Type="http://schemas.openxmlformats.org/officeDocument/2006/relationships/image" Target="../media/image3.png"/><Relationship Id="rId13" Type="http://schemas.openxmlformats.org/officeDocument/2006/relationships/image" Target="../media/image2.jpeg"/><Relationship Id="rId12" Type="http://schemas.openxmlformats.org/officeDocument/2006/relationships/slideLayout" Target="../slideLayouts/slideLayout93.xml"/><Relationship Id="rId11" Type="http://schemas.openxmlformats.org/officeDocument/2006/relationships/slideLayout" Target="../slideLayouts/slideLayout92.xml"/><Relationship Id="rId10" Type="http://schemas.openxmlformats.org/officeDocument/2006/relationships/slideLayout" Target="../slideLayouts/slideLayout91.xml"/><Relationship Id="rId1"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p:sp>
        <p:nvSpPr>
          <p:cNvPr id="1026" name="标题占位符 1"/>
          <p:cNvSpPr>
            <a:spLocks noGrp="1"/>
          </p:cNvSpPr>
          <p:nvPr>
            <p:ph type="title"/>
          </p:nvPr>
        </p:nvSpPr>
        <p:spPr>
          <a:xfrm>
            <a:off x="457200" y="274638"/>
            <a:ext cx="8229600" cy="1143000"/>
          </a:xfrm>
          <a:prstGeom prst="rect">
            <a:avLst/>
          </a:prstGeom>
          <a:noFill/>
          <a:ln w="9525">
            <a:noFill/>
          </a:ln>
        </p:spPr>
        <p:txBody>
          <a:bodyPr anchor="ctr"/>
          <a:p>
            <a:pPr lvl="0"/>
            <a:r>
              <a:rPr lang="zh-CN" altLang="en-US" dirty="0"/>
              <a:t>单击此处编辑母版标题样式</a:t>
            </a:r>
            <a:endParaRPr lang="zh-CN" altLang="en-US" dirty="0"/>
          </a:p>
        </p:txBody>
      </p:sp>
      <p:sp>
        <p:nvSpPr>
          <p:cNvPr id="1027" name="文本占位符 2"/>
          <p:cNvSpPr>
            <a:spLocks noGrp="1"/>
          </p:cNvSpPr>
          <p:nvPr>
            <p:ph type="body"/>
          </p:nvPr>
        </p:nvSpPr>
        <p:spPr>
          <a:xfrm>
            <a:off x="457200" y="1600200"/>
            <a:ext cx="8229600" cy="4525963"/>
          </a:xfrm>
          <a:prstGeom prst="rect">
            <a:avLst/>
          </a:prstGeom>
          <a:noFill/>
          <a:ln w="9525">
            <a:noFill/>
          </a:ln>
        </p:spPr>
        <p:txBody>
          <a:bodyPr anchor="t"/>
          <a:p>
            <a:pPr lvl="0"/>
            <a:r>
              <a:rPr lang="zh-CN" altLang="en-US" dirty="0"/>
              <a:t>单击此处编辑母版文本样式</a:t>
            </a:r>
            <a:endParaRPr lang="zh-CN" altLang="en-US" dirty="0"/>
          </a:p>
          <a:p>
            <a:pPr lvl="1" indent="-28575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1028" name="日期占位符 3"/>
          <p:cNvSpPr>
            <a:spLocks noGrp="1" noChangeArrowheads="1"/>
          </p:cNvSpPr>
          <p:nvPr>
            <p:ph type="dt" sz="half" idx="2"/>
          </p:nvPr>
        </p:nvSpPr>
        <p:spPr bwMode="auto">
          <a:xfrm>
            <a:off x="457200" y="6356350"/>
            <a:ext cx="213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sz="1200">
                <a:solidFill>
                  <a:srgbClr val="898989"/>
                </a:solidFill>
              </a:defRPr>
            </a:lvl1pPr>
          </a:lstStyle>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9FEF17BA-079D-4118-80E6-2A1E2A441BA3}"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29" name="页脚占位符 4"/>
          <p:cNvSpPr>
            <a:spLocks noGrp="1" noChangeArrowheads="1"/>
          </p:cNvSpPr>
          <p:nvPr>
            <p:ph type="ftr" sz="quarter" idx="3"/>
          </p:nvPr>
        </p:nvSpPr>
        <p:spPr bwMode="auto">
          <a:xfrm>
            <a:off x="3124200" y="6356350"/>
            <a:ext cx="289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a:defRPr sz="1200">
                <a:solidFill>
                  <a:srgbClr val="898989"/>
                </a:solidFill>
              </a:defRPr>
            </a:lvl1pPr>
          </a:lstStyle>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30" name="灯片编号占位符 5"/>
          <p:cNvSpPr>
            <a:spLocks noGrp="1" noChangeArrowheads="1"/>
          </p:cNvSpPr>
          <p:nvPr>
            <p:ph type="sldNum" sz="quarter" idx="4"/>
          </p:nvPr>
        </p:nvSpPr>
        <p:spPr bwMode="auto">
          <a:xfrm>
            <a:off x="6553200" y="6356350"/>
            <a:ext cx="213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r">
              <a:defRPr sz="1200">
                <a:solidFill>
                  <a:srgbClr val="898989"/>
                </a:solidFill>
              </a:defRPr>
            </a:lvl1pPr>
          </a:lstStyle>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pic>
        <p:nvPicPr>
          <p:cNvPr id="1031" name="Picture 1366" descr="1"/>
          <p:cNvPicPr>
            <a:picLocks noChangeAspect="1"/>
          </p:cNvPicPr>
          <p:nvPr/>
        </p:nvPicPr>
        <p:blipFill>
          <a:blip r:embed="rId12">
            <a:clrChange>
              <a:clrFrom>
                <a:srgbClr val="000000"/>
              </a:clrFrom>
              <a:clrTo>
                <a:srgbClr val="000000">
                  <a:alpha val="0"/>
                </a:srgbClr>
              </a:clrTo>
            </a:clrChange>
          </a:blip>
          <a:stretch>
            <a:fillRect/>
          </a:stretch>
        </p:blipFill>
        <p:spPr>
          <a:xfrm>
            <a:off x="0" y="5048250"/>
            <a:ext cx="9144000" cy="1809750"/>
          </a:xfrm>
          <a:prstGeom prst="rect">
            <a:avLst/>
          </a:prstGeom>
          <a:noFill/>
          <a:ln w="9525">
            <a:noFill/>
          </a:ln>
        </p:spPr>
      </p:pic>
      <p:pic>
        <p:nvPicPr>
          <p:cNvPr id="1032" name="图片 7" descr="02c58PICysa_1024.jpg"/>
          <p:cNvPicPr>
            <a:picLocks noChangeAspect="1"/>
          </p:cNvPicPr>
          <p:nvPr/>
        </p:nvPicPr>
        <p:blipFill>
          <a:blip r:embed="rId13">
            <a:clrChange>
              <a:clrFrom>
                <a:srgbClr val="FFFFFF"/>
              </a:clrFrom>
              <a:clrTo>
                <a:srgbClr val="FFFFFF">
                  <a:alpha val="0"/>
                </a:srgbClr>
              </a:clrTo>
            </a:clrChange>
          </a:blip>
          <a:srcRect t="7274" b="10326"/>
          <a:stretch>
            <a:fillRect/>
          </a:stretch>
        </p:blipFill>
        <p:spPr>
          <a:xfrm>
            <a:off x="357188" y="5122863"/>
            <a:ext cx="1643062" cy="1354137"/>
          </a:xfrm>
          <a:prstGeom prst="rect">
            <a:avLst/>
          </a:prstGeom>
          <a:noFill/>
          <a:ln w="9525">
            <a:noFill/>
          </a:ln>
        </p:spPr>
      </p:pic>
      <p:pic>
        <p:nvPicPr>
          <p:cNvPr id="1033" name="Picture 2"/>
          <p:cNvPicPr>
            <a:picLocks noChangeAspect="1"/>
          </p:cNvPicPr>
          <p:nvPr/>
        </p:nvPicPr>
        <p:blipFill>
          <a:blip r:embed="rId14"/>
          <a:stretch>
            <a:fillRect/>
          </a:stretch>
        </p:blipFill>
        <p:spPr>
          <a:xfrm>
            <a:off x="7215188" y="381000"/>
            <a:ext cx="1522412" cy="47625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hf sldNum="0" hdr="0" ftr="0"/>
  <p:txStyles>
    <p:titleStyle>
      <a:lvl1pPr marL="914400" indent="-914400" algn="ctr" rtl="0" eaLnBrk="0" fontAlgn="base" hangingPunct="0">
        <a:spcBef>
          <a:spcPct val="0"/>
        </a:spcBef>
        <a:spcAft>
          <a:spcPct val="0"/>
        </a:spcAft>
        <a:defRPr sz="4400">
          <a:solidFill>
            <a:schemeClr val="tx1"/>
          </a:solidFill>
          <a:latin typeface="+mj-lt"/>
          <a:ea typeface="+mj-ea"/>
          <a:cs typeface="+mj-cs"/>
          <a:sym typeface="Calibri" panose="020F0502020204030204" pitchFamily="34" charset="0"/>
        </a:defRPr>
      </a:lvl1pPr>
      <a:lvl2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3716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18288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2860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7432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sym typeface="Calibri" panose="020F050202020403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sym typeface="Calibri" panose="020F050202020403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5pPr>
      <a:lvl6pPr marL="25146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6pPr>
      <a:lvl7pPr marL="29718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7pPr>
      <a:lvl8pPr marL="34290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8pPr>
      <a:lvl9pPr marL="38862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p:sp>
        <p:nvSpPr>
          <p:cNvPr id="2050" name="标题占位符 1"/>
          <p:cNvSpPr>
            <a:spLocks noGrp="1"/>
          </p:cNvSpPr>
          <p:nvPr>
            <p:ph type="title"/>
          </p:nvPr>
        </p:nvSpPr>
        <p:spPr>
          <a:xfrm>
            <a:off x="457200" y="274638"/>
            <a:ext cx="8229600" cy="1143000"/>
          </a:xfrm>
          <a:prstGeom prst="rect">
            <a:avLst/>
          </a:prstGeom>
          <a:noFill/>
          <a:ln w="9525">
            <a:noFill/>
          </a:ln>
        </p:spPr>
        <p:txBody>
          <a:bodyPr anchor="ctr"/>
          <a:p>
            <a:pPr lvl="0"/>
            <a:r>
              <a:rPr lang="zh-CN" altLang="en-US" dirty="0"/>
              <a:t>单击此处编辑母版标题样式</a:t>
            </a:r>
            <a:endParaRPr lang="zh-CN" altLang="en-US" dirty="0"/>
          </a:p>
        </p:txBody>
      </p:sp>
      <p:sp>
        <p:nvSpPr>
          <p:cNvPr id="2051" name="文本占位符 2"/>
          <p:cNvSpPr>
            <a:spLocks noGrp="1"/>
          </p:cNvSpPr>
          <p:nvPr>
            <p:ph type="body"/>
          </p:nvPr>
        </p:nvSpPr>
        <p:spPr>
          <a:xfrm>
            <a:off x="457200" y="1600200"/>
            <a:ext cx="8229600" cy="4525963"/>
          </a:xfrm>
          <a:prstGeom prst="rect">
            <a:avLst/>
          </a:prstGeom>
          <a:noFill/>
          <a:ln w="9525">
            <a:noFill/>
          </a:ln>
        </p:spPr>
        <p:txBody>
          <a:bodyPr anchor="t"/>
          <a:p>
            <a:pPr lvl="0"/>
            <a:r>
              <a:rPr lang="zh-CN" altLang="en-US" dirty="0"/>
              <a:t>单击此处编辑母版文本样式</a:t>
            </a:r>
            <a:endParaRPr lang="zh-CN" altLang="en-US" dirty="0"/>
          </a:p>
          <a:p>
            <a:pPr lvl="1" indent="-28575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2052" name="日期占位符 3"/>
          <p:cNvSpPr>
            <a:spLocks noGrp="1" noChangeArrowheads="1"/>
          </p:cNvSpPr>
          <p:nvPr>
            <p:ph type="dt" sz="half" idx="2"/>
          </p:nvPr>
        </p:nvSpPr>
        <p:spPr bwMode="auto">
          <a:xfrm>
            <a:off x="457200" y="6356350"/>
            <a:ext cx="213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sz="1200">
                <a:solidFill>
                  <a:srgbClr val="898989"/>
                </a:solidFill>
              </a:defRPr>
            </a:lvl1pPr>
          </a:lstStyle>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2053" name="页脚占位符 4"/>
          <p:cNvSpPr>
            <a:spLocks noGrp="1" noChangeArrowheads="1"/>
          </p:cNvSpPr>
          <p:nvPr>
            <p:ph type="ftr" sz="quarter" idx="3"/>
          </p:nvPr>
        </p:nvSpPr>
        <p:spPr bwMode="auto">
          <a:xfrm>
            <a:off x="3124200" y="6356350"/>
            <a:ext cx="289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a:defRPr sz="1200">
                <a:solidFill>
                  <a:srgbClr val="898989"/>
                </a:solidFill>
              </a:defRPr>
            </a:lvl1pPr>
          </a:lstStyle>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2054" name="灯片编号占位符 5"/>
          <p:cNvSpPr>
            <a:spLocks noGrp="1" noChangeArrowheads="1"/>
          </p:cNvSpPr>
          <p:nvPr>
            <p:ph type="sldNum" sz="quarter" idx="4"/>
          </p:nvPr>
        </p:nvSpPr>
        <p:spPr bwMode="auto">
          <a:xfrm>
            <a:off x="6553200" y="6356350"/>
            <a:ext cx="213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r">
              <a:defRPr sz="1200">
                <a:solidFill>
                  <a:srgbClr val="898989"/>
                </a:solidFill>
              </a:defRPr>
            </a:lvl1pPr>
          </a:lstStyle>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pic>
        <p:nvPicPr>
          <p:cNvPr id="2055" name="图片 7" descr="02c58PICysa_1024.jpg"/>
          <p:cNvPicPr>
            <a:picLocks noChangeAspect="1"/>
          </p:cNvPicPr>
          <p:nvPr/>
        </p:nvPicPr>
        <p:blipFill>
          <a:blip r:embed="rId14">
            <a:clrChange>
              <a:clrFrom>
                <a:srgbClr val="FFFFFF"/>
              </a:clrFrom>
              <a:clrTo>
                <a:srgbClr val="FFFFFF">
                  <a:alpha val="0"/>
                </a:srgbClr>
              </a:clrTo>
            </a:clrChange>
          </a:blip>
          <a:srcRect t="7274" b="10326"/>
          <a:stretch>
            <a:fillRect/>
          </a:stretch>
        </p:blipFill>
        <p:spPr>
          <a:xfrm>
            <a:off x="357188" y="5218113"/>
            <a:ext cx="1643062" cy="1354137"/>
          </a:xfrm>
          <a:prstGeom prst="rect">
            <a:avLst/>
          </a:prstGeom>
          <a:noFill/>
          <a:ln w="9525">
            <a:noFill/>
          </a:ln>
        </p:spPr>
      </p:pic>
      <p:pic>
        <p:nvPicPr>
          <p:cNvPr id="2056" name="Picture 2"/>
          <p:cNvPicPr>
            <a:picLocks noChangeAspect="1"/>
          </p:cNvPicPr>
          <p:nvPr/>
        </p:nvPicPr>
        <p:blipFill>
          <a:blip r:embed="rId15"/>
          <a:stretch>
            <a:fillRect/>
          </a:stretch>
        </p:blipFill>
        <p:spPr>
          <a:xfrm>
            <a:off x="6929438" y="6057900"/>
            <a:ext cx="1643062" cy="51435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p:fade/>
  </p:transition>
  <p:hf sldNum="0" hdr="0" ftr="0"/>
  <p:txStyles>
    <p:titleStyle>
      <a:lvl1pPr marL="914400" indent="-914400" algn="ctr" rtl="0" eaLnBrk="0" fontAlgn="base" hangingPunct="0">
        <a:spcBef>
          <a:spcPct val="0"/>
        </a:spcBef>
        <a:spcAft>
          <a:spcPct val="0"/>
        </a:spcAft>
        <a:defRPr sz="4400">
          <a:solidFill>
            <a:schemeClr val="tx1"/>
          </a:solidFill>
          <a:latin typeface="+mj-lt"/>
          <a:ea typeface="+mj-ea"/>
          <a:cs typeface="+mj-cs"/>
          <a:sym typeface="Calibri" panose="020F0502020204030204" pitchFamily="34" charset="0"/>
        </a:defRPr>
      </a:lvl1pPr>
      <a:lvl2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3716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18288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2860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7432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sym typeface="Calibri" panose="020F050202020403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sym typeface="Calibri" panose="020F050202020403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5pPr>
      <a:lvl6pPr marL="25146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6pPr>
      <a:lvl7pPr marL="29718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7pPr>
      <a:lvl8pPr marL="34290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8pPr>
      <a:lvl9pPr marL="38862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p:grpSp>
        <p:nvGrpSpPr>
          <p:cNvPr id="3074" name="组合 6"/>
          <p:cNvGrpSpPr/>
          <p:nvPr/>
        </p:nvGrpSpPr>
        <p:grpSpPr>
          <a:xfrm>
            <a:off x="-9525" y="5416550"/>
            <a:ext cx="9153525" cy="1517650"/>
            <a:chOff x="0" y="0"/>
            <a:chExt cx="4779963" cy="1138238"/>
          </a:xfrm>
        </p:grpSpPr>
        <p:grpSp>
          <p:nvGrpSpPr>
            <p:cNvPr id="3075" name="Group 411"/>
            <p:cNvGrpSpPr/>
            <p:nvPr/>
          </p:nvGrpSpPr>
          <p:grpSpPr>
            <a:xfrm flipV="1">
              <a:off x="0" y="0"/>
              <a:ext cx="4779963" cy="1138238"/>
              <a:chOff x="0" y="0"/>
              <a:chExt cx="3761" cy="1301"/>
            </a:xfrm>
          </p:grpSpPr>
          <p:sp>
            <p:nvSpPr>
              <p:cNvPr id="3076" name="Freeform 412"/>
              <p:cNvSpPr/>
              <p:nvPr/>
            </p:nvSpPr>
            <p:spPr>
              <a:xfrm>
                <a:off x="7" y="14"/>
                <a:ext cx="3681" cy="1203"/>
              </a:xfrm>
              <a:custGeom>
                <a:avLst/>
                <a:gdLst/>
                <a:ahLst/>
                <a:cxnLst>
                  <a:cxn ang="0">
                    <a:pos x="0" y="1203"/>
                  </a:cxn>
                  <a:cxn ang="0">
                    <a:pos x="0" y="51"/>
                  </a:cxn>
                  <a:cxn ang="0">
                    <a:pos x="3679" y="51"/>
                  </a:cxn>
                  <a:cxn ang="0">
                    <a:pos x="1242" y="355"/>
                  </a:cxn>
                  <a:cxn ang="0">
                    <a:pos x="0" y="1203"/>
                  </a:cxn>
                </a:cxnLst>
                <a:pathLst>
                  <a:path w="3682" h="1203">
                    <a:moveTo>
                      <a:pt x="0" y="1203"/>
                    </a:moveTo>
                    <a:lnTo>
                      <a:pt x="0" y="51"/>
                    </a:lnTo>
                    <a:cubicBezTo>
                      <a:pt x="0" y="51"/>
                      <a:pt x="3475" y="0"/>
                      <a:pt x="3682" y="51"/>
                    </a:cubicBezTo>
                    <a:cubicBezTo>
                      <a:pt x="2491" y="76"/>
                      <a:pt x="2161" y="90"/>
                      <a:pt x="1242" y="355"/>
                    </a:cubicBezTo>
                    <a:cubicBezTo>
                      <a:pt x="323" y="620"/>
                      <a:pt x="0" y="1203"/>
                      <a:pt x="0" y="1203"/>
                    </a:cubicBezTo>
                    <a:close/>
                  </a:path>
                </a:pathLst>
              </a:custGeom>
              <a:gradFill rotWithShape="1">
                <a:gsLst>
                  <a:gs pos="0">
                    <a:srgbClr val="4F81BD"/>
                  </a:gs>
                  <a:gs pos="100000">
                    <a:srgbClr val="C0504D"/>
                  </a:gs>
                </a:gsLst>
                <a:lin ang="5400000" scaled="1"/>
                <a:tileRect/>
              </a:gradFill>
              <a:ln w="9525">
                <a:noFill/>
              </a:ln>
            </p:spPr>
            <p:txBody>
              <a:bodyPr/>
              <a:p>
                <a:endParaRPr lang="zh-CN" altLang="en-US"/>
              </a:p>
            </p:txBody>
          </p:sp>
          <p:sp>
            <p:nvSpPr>
              <p:cNvPr id="3077" name="Freeform 413"/>
              <p:cNvSpPr/>
              <p:nvPr/>
            </p:nvSpPr>
            <p:spPr>
              <a:xfrm>
                <a:off x="0" y="0"/>
                <a:ext cx="3761" cy="1301"/>
              </a:xfrm>
              <a:custGeom>
                <a:avLst/>
                <a:gdLst/>
                <a:ahLst/>
                <a:cxnLst>
                  <a:cxn ang="0">
                    <a:pos x="0" y="1301"/>
                  </a:cxn>
                  <a:cxn ang="0">
                    <a:pos x="1514" y="330"/>
                  </a:cxn>
                  <a:cxn ang="0">
                    <a:pos x="3747" y="65"/>
                  </a:cxn>
                  <a:cxn ang="0">
                    <a:pos x="1469" y="246"/>
                  </a:cxn>
                  <a:cxn ang="0">
                    <a:pos x="7" y="1081"/>
                  </a:cxn>
                  <a:cxn ang="0">
                    <a:pos x="0" y="1301"/>
                  </a:cxn>
                </a:cxnLst>
                <a:pathLst>
                  <a:path w="3761" h="1301">
                    <a:moveTo>
                      <a:pt x="0" y="1301"/>
                    </a:moveTo>
                    <a:cubicBezTo>
                      <a:pt x="537" y="615"/>
                      <a:pt x="887" y="532"/>
                      <a:pt x="1514" y="330"/>
                    </a:cubicBezTo>
                    <a:cubicBezTo>
                      <a:pt x="2141" y="128"/>
                      <a:pt x="3761" y="80"/>
                      <a:pt x="3747" y="65"/>
                    </a:cubicBezTo>
                    <a:cubicBezTo>
                      <a:pt x="2738" y="0"/>
                      <a:pt x="2001" y="110"/>
                      <a:pt x="1469" y="246"/>
                    </a:cubicBezTo>
                    <a:cubicBezTo>
                      <a:pt x="939" y="382"/>
                      <a:pt x="395" y="615"/>
                      <a:pt x="7" y="1081"/>
                    </a:cubicBezTo>
                    <a:lnTo>
                      <a:pt x="0" y="1301"/>
                    </a:lnTo>
                    <a:close/>
                  </a:path>
                </a:pathLst>
              </a:custGeom>
              <a:solidFill>
                <a:srgbClr val="1C1C1C">
                  <a:alpha val="9804"/>
                </a:srgbClr>
              </a:solidFill>
              <a:ln w="9525">
                <a:noFill/>
              </a:ln>
            </p:spPr>
            <p:txBody>
              <a:bodyPr/>
              <a:p>
                <a:endParaRPr lang="zh-CN" altLang="en-US"/>
              </a:p>
            </p:txBody>
          </p:sp>
        </p:grpSp>
        <p:grpSp>
          <p:nvGrpSpPr>
            <p:cNvPr id="3078" name="Group 411"/>
            <p:cNvGrpSpPr/>
            <p:nvPr/>
          </p:nvGrpSpPr>
          <p:grpSpPr>
            <a:xfrm flipV="1">
              <a:off x="0" y="0"/>
              <a:ext cx="4779963" cy="1138238"/>
              <a:chOff x="0" y="0"/>
              <a:chExt cx="3761" cy="1301"/>
            </a:xfrm>
          </p:grpSpPr>
          <p:sp>
            <p:nvSpPr>
              <p:cNvPr id="3079" name="Freeform 412"/>
              <p:cNvSpPr/>
              <p:nvPr/>
            </p:nvSpPr>
            <p:spPr>
              <a:xfrm>
                <a:off x="7" y="14"/>
                <a:ext cx="3681" cy="1203"/>
              </a:xfrm>
              <a:custGeom>
                <a:avLst/>
                <a:gdLst/>
                <a:ahLst/>
                <a:cxnLst>
                  <a:cxn ang="0">
                    <a:pos x="0" y="1203"/>
                  </a:cxn>
                  <a:cxn ang="0">
                    <a:pos x="0" y="51"/>
                  </a:cxn>
                  <a:cxn ang="0">
                    <a:pos x="3679" y="51"/>
                  </a:cxn>
                  <a:cxn ang="0">
                    <a:pos x="1242" y="355"/>
                  </a:cxn>
                  <a:cxn ang="0">
                    <a:pos x="0" y="1203"/>
                  </a:cxn>
                </a:cxnLst>
                <a:pathLst>
                  <a:path w="3682" h="1203">
                    <a:moveTo>
                      <a:pt x="0" y="1203"/>
                    </a:moveTo>
                    <a:lnTo>
                      <a:pt x="0" y="51"/>
                    </a:lnTo>
                    <a:cubicBezTo>
                      <a:pt x="0" y="51"/>
                      <a:pt x="3475" y="0"/>
                      <a:pt x="3682" y="51"/>
                    </a:cubicBezTo>
                    <a:cubicBezTo>
                      <a:pt x="2491" y="76"/>
                      <a:pt x="2161" y="90"/>
                      <a:pt x="1242" y="355"/>
                    </a:cubicBezTo>
                    <a:cubicBezTo>
                      <a:pt x="323" y="620"/>
                      <a:pt x="0" y="1203"/>
                      <a:pt x="0" y="1203"/>
                    </a:cubicBezTo>
                    <a:close/>
                  </a:path>
                </a:pathLst>
              </a:custGeom>
              <a:gradFill rotWithShape="1">
                <a:gsLst>
                  <a:gs pos="0">
                    <a:srgbClr val="4F81BD"/>
                  </a:gs>
                  <a:gs pos="100000">
                    <a:srgbClr val="C0504D"/>
                  </a:gs>
                </a:gsLst>
                <a:lin ang="5400000" scaled="1"/>
                <a:tileRect/>
              </a:gradFill>
              <a:ln w="9525">
                <a:noFill/>
              </a:ln>
            </p:spPr>
            <p:txBody>
              <a:bodyPr/>
              <a:p>
                <a:endParaRPr lang="zh-CN" altLang="en-US"/>
              </a:p>
            </p:txBody>
          </p:sp>
          <p:sp>
            <p:nvSpPr>
              <p:cNvPr id="3080" name="Freeform 413"/>
              <p:cNvSpPr/>
              <p:nvPr/>
            </p:nvSpPr>
            <p:spPr>
              <a:xfrm>
                <a:off x="0" y="0"/>
                <a:ext cx="3761" cy="1301"/>
              </a:xfrm>
              <a:custGeom>
                <a:avLst/>
                <a:gdLst/>
                <a:ahLst/>
                <a:cxnLst>
                  <a:cxn ang="0">
                    <a:pos x="0" y="1301"/>
                  </a:cxn>
                  <a:cxn ang="0">
                    <a:pos x="1514" y="330"/>
                  </a:cxn>
                  <a:cxn ang="0">
                    <a:pos x="3747" y="65"/>
                  </a:cxn>
                  <a:cxn ang="0">
                    <a:pos x="1469" y="246"/>
                  </a:cxn>
                  <a:cxn ang="0">
                    <a:pos x="7" y="1081"/>
                  </a:cxn>
                  <a:cxn ang="0">
                    <a:pos x="0" y="1301"/>
                  </a:cxn>
                </a:cxnLst>
                <a:pathLst>
                  <a:path w="3761" h="1301">
                    <a:moveTo>
                      <a:pt x="0" y="1301"/>
                    </a:moveTo>
                    <a:cubicBezTo>
                      <a:pt x="537" y="615"/>
                      <a:pt x="887" y="532"/>
                      <a:pt x="1514" y="330"/>
                    </a:cubicBezTo>
                    <a:cubicBezTo>
                      <a:pt x="2141" y="128"/>
                      <a:pt x="3761" y="80"/>
                      <a:pt x="3747" y="65"/>
                    </a:cubicBezTo>
                    <a:cubicBezTo>
                      <a:pt x="2738" y="0"/>
                      <a:pt x="2001" y="110"/>
                      <a:pt x="1469" y="246"/>
                    </a:cubicBezTo>
                    <a:cubicBezTo>
                      <a:pt x="939" y="382"/>
                      <a:pt x="395" y="615"/>
                      <a:pt x="7" y="1081"/>
                    </a:cubicBezTo>
                    <a:lnTo>
                      <a:pt x="0" y="1301"/>
                    </a:lnTo>
                    <a:close/>
                  </a:path>
                </a:pathLst>
              </a:custGeom>
              <a:solidFill>
                <a:srgbClr val="1C1C1C">
                  <a:alpha val="9804"/>
                </a:srgbClr>
              </a:solidFill>
              <a:ln w="9525">
                <a:noFill/>
              </a:ln>
            </p:spPr>
            <p:txBody>
              <a:bodyPr/>
              <a:p>
                <a:endParaRPr lang="zh-CN" altLang="en-US"/>
              </a:p>
            </p:txBody>
          </p:sp>
        </p:grpSp>
        <p:grpSp>
          <p:nvGrpSpPr>
            <p:cNvPr id="3081" name="Group 411"/>
            <p:cNvGrpSpPr/>
            <p:nvPr/>
          </p:nvGrpSpPr>
          <p:grpSpPr>
            <a:xfrm flipV="1">
              <a:off x="0" y="0"/>
              <a:ext cx="4779963" cy="1138238"/>
              <a:chOff x="0" y="0"/>
              <a:chExt cx="3761" cy="1301"/>
            </a:xfrm>
          </p:grpSpPr>
          <p:sp>
            <p:nvSpPr>
              <p:cNvPr id="3082" name="Freeform 412"/>
              <p:cNvSpPr/>
              <p:nvPr/>
            </p:nvSpPr>
            <p:spPr>
              <a:xfrm>
                <a:off x="7" y="14"/>
                <a:ext cx="3681" cy="1203"/>
              </a:xfrm>
              <a:custGeom>
                <a:avLst/>
                <a:gdLst/>
                <a:ahLst/>
                <a:cxnLst>
                  <a:cxn ang="0">
                    <a:pos x="0" y="1203"/>
                  </a:cxn>
                  <a:cxn ang="0">
                    <a:pos x="0" y="51"/>
                  </a:cxn>
                  <a:cxn ang="0">
                    <a:pos x="3679" y="51"/>
                  </a:cxn>
                  <a:cxn ang="0">
                    <a:pos x="1242" y="355"/>
                  </a:cxn>
                  <a:cxn ang="0">
                    <a:pos x="0" y="1203"/>
                  </a:cxn>
                </a:cxnLst>
                <a:pathLst>
                  <a:path w="3682" h="1203">
                    <a:moveTo>
                      <a:pt x="0" y="1203"/>
                    </a:moveTo>
                    <a:lnTo>
                      <a:pt x="0" y="51"/>
                    </a:lnTo>
                    <a:cubicBezTo>
                      <a:pt x="0" y="51"/>
                      <a:pt x="3475" y="0"/>
                      <a:pt x="3682" y="51"/>
                    </a:cubicBezTo>
                    <a:cubicBezTo>
                      <a:pt x="2491" y="76"/>
                      <a:pt x="2161" y="90"/>
                      <a:pt x="1242" y="355"/>
                    </a:cubicBezTo>
                    <a:cubicBezTo>
                      <a:pt x="323" y="620"/>
                      <a:pt x="0" y="1203"/>
                      <a:pt x="0" y="1203"/>
                    </a:cubicBezTo>
                    <a:close/>
                  </a:path>
                </a:pathLst>
              </a:custGeom>
              <a:gradFill rotWithShape="1">
                <a:gsLst>
                  <a:gs pos="0">
                    <a:srgbClr val="C0504D">
                      <a:alpha val="100000"/>
                    </a:srgbClr>
                  </a:gs>
                  <a:gs pos="64998">
                    <a:srgbClr val="F0EBD5">
                      <a:alpha val="100000"/>
                    </a:srgbClr>
                  </a:gs>
                  <a:gs pos="100000">
                    <a:srgbClr val="D1C39F">
                      <a:alpha val="100000"/>
                    </a:srgbClr>
                  </a:gs>
                </a:gsLst>
                <a:lin ang="5400000" scaled="1"/>
                <a:tileRect/>
              </a:gradFill>
              <a:ln w="9525">
                <a:noFill/>
              </a:ln>
            </p:spPr>
            <p:txBody>
              <a:bodyPr/>
              <a:p>
                <a:endParaRPr lang="zh-CN" altLang="en-US"/>
              </a:p>
            </p:txBody>
          </p:sp>
          <p:sp>
            <p:nvSpPr>
              <p:cNvPr id="3083" name="Freeform 413"/>
              <p:cNvSpPr/>
              <p:nvPr/>
            </p:nvSpPr>
            <p:spPr>
              <a:xfrm>
                <a:off x="0" y="0"/>
                <a:ext cx="3761" cy="1301"/>
              </a:xfrm>
              <a:custGeom>
                <a:avLst/>
                <a:gdLst/>
                <a:ahLst/>
                <a:cxnLst>
                  <a:cxn ang="0">
                    <a:pos x="0" y="1301"/>
                  </a:cxn>
                  <a:cxn ang="0">
                    <a:pos x="1514" y="330"/>
                  </a:cxn>
                  <a:cxn ang="0">
                    <a:pos x="3747" y="65"/>
                  </a:cxn>
                  <a:cxn ang="0">
                    <a:pos x="1469" y="246"/>
                  </a:cxn>
                  <a:cxn ang="0">
                    <a:pos x="7" y="1081"/>
                  </a:cxn>
                  <a:cxn ang="0">
                    <a:pos x="0" y="1301"/>
                  </a:cxn>
                </a:cxnLst>
                <a:pathLst>
                  <a:path w="3761" h="1301">
                    <a:moveTo>
                      <a:pt x="0" y="1301"/>
                    </a:moveTo>
                    <a:cubicBezTo>
                      <a:pt x="537" y="615"/>
                      <a:pt x="887" y="532"/>
                      <a:pt x="1514" y="330"/>
                    </a:cubicBezTo>
                    <a:cubicBezTo>
                      <a:pt x="2141" y="128"/>
                      <a:pt x="3761" y="80"/>
                      <a:pt x="3747" y="65"/>
                    </a:cubicBezTo>
                    <a:cubicBezTo>
                      <a:pt x="2738" y="0"/>
                      <a:pt x="2001" y="110"/>
                      <a:pt x="1469" y="246"/>
                    </a:cubicBezTo>
                    <a:cubicBezTo>
                      <a:pt x="939" y="382"/>
                      <a:pt x="395" y="615"/>
                      <a:pt x="7" y="1081"/>
                    </a:cubicBezTo>
                    <a:lnTo>
                      <a:pt x="0" y="1301"/>
                    </a:lnTo>
                    <a:close/>
                  </a:path>
                </a:pathLst>
              </a:custGeom>
              <a:solidFill>
                <a:srgbClr val="1C1C1C">
                  <a:alpha val="9804"/>
                </a:srgbClr>
              </a:solidFill>
              <a:ln w="9525">
                <a:noFill/>
              </a:ln>
            </p:spPr>
            <p:txBody>
              <a:bodyPr/>
              <a:p>
                <a:endParaRPr lang="zh-CN" altLang="en-US"/>
              </a:p>
            </p:txBody>
          </p:sp>
        </p:grpSp>
      </p:grpSp>
      <p:grpSp>
        <p:nvGrpSpPr>
          <p:cNvPr id="3084" name="组合 25"/>
          <p:cNvGrpSpPr/>
          <p:nvPr/>
        </p:nvGrpSpPr>
        <p:grpSpPr>
          <a:xfrm flipH="1">
            <a:off x="6929438" y="6000750"/>
            <a:ext cx="2224087" cy="952500"/>
            <a:chOff x="0" y="0"/>
            <a:chExt cx="4779963" cy="1138238"/>
          </a:xfrm>
        </p:grpSpPr>
        <p:grpSp>
          <p:nvGrpSpPr>
            <p:cNvPr id="3085" name="Group 411"/>
            <p:cNvGrpSpPr/>
            <p:nvPr/>
          </p:nvGrpSpPr>
          <p:grpSpPr>
            <a:xfrm flipV="1">
              <a:off x="0" y="0"/>
              <a:ext cx="4779963" cy="1138238"/>
              <a:chOff x="0" y="0"/>
              <a:chExt cx="3761" cy="1301"/>
            </a:xfrm>
          </p:grpSpPr>
          <p:sp>
            <p:nvSpPr>
              <p:cNvPr id="3086" name="Freeform 412"/>
              <p:cNvSpPr/>
              <p:nvPr/>
            </p:nvSpPr>
            <p:spPr>
              <a:xfrm>
                <a:off x="7" y="14"/>
                <a:ext cx="3681" cy="1203"/>
              </a:xfrm>
              <a:custGeom>
                <a:avLst/>
                <a:gdLst/>
                <a:ahLst/>
                <a:cxnLst>
                  <a:cxn ang="0">
                    <a:pos x="0" y="1203"/>
                  </a:cxn>
                  <a:cxn ang="0">
                    <a:pos x="0" y="51"/>
                  </a:cxn>
                  <a:cxn ang="0">
                    <a:pos x="3679" y="51"/>
                  </a:cxn>
                  <a:cxn ang="0">
                    <a:pos x="1242" y="355"/>
                  </a:cxn>
                  <a:cxn ang="0">
                    <a:pos x="0" y="1203"/>
                  </a:cxn>
                </a:cxnLst>
                <a:pathLst>
                  <a:path w="3682" h="1203">
                    <a:moveTo>
                      <a:pt x="0" y="1203"/>
                    </a:moveTo>
                    <a:lnTo>
                      <a:pt x="0" y="51"/>
                    </a:lnTo>
                    <a:cubicBezTo>
                      <a:pt x="0" y="51"/>
                      <a:pt x="3475" y="0"/>
                      <a:pt x="3682" y="51"/>
                    </a:cubicBezTo>
                    <a:cubicBezTo>
                      <a:pt x="2491" y="76"/>
                      <a:pt x="2161" y="90"/>
                      <a:pt x="1242" y="355"/>
                    </a:cubicBezTo>
                    <a:cubicBezTo>
                      <a:pt x="323" y="620"/>
                      <a:pt x="0" y="1203"/>
                      <a:pt x="0" y="1203"/>
                    </a:cubicBezTo>
                    <a:close/>
                  </a:path>
                </a:pathLst>
              </a:custGeom>
              <a:gradFill rotWithShape="1">
                <a:gsLst>
                  <a:gs pos="0">
                    <a:srgbClr val="4F81BD"/>
                  </a:gs>
                  <a:gs pos="100000">
                    <a:srgbClr val="C0504D"/>
                  </a:gs>
                </a:gsLst>
                <a:lin ang="5400000" scaled="1"/>
                <a:tileRect/>
              </a:gradFill>
              <a:ln w="9525">
                <a:noFill/>
              </a:ln>
            </p:spPr>
            <p:txBody>
              <a:bodyPr/>
              <a:p>
                <a:endParaRPr lang="zh-CN" altLang="en-US"/>
              </a:p>
            </p:txBody>
          </p:sp>
          <p:sp>
            <p:nvSpPr>
              <p:cNvPr id="3087" name="Freeform 413"/>
              <p:cNvSpPr/>
              <p:nvPr/>
            </p:nvSpPr>
            <p:spPr>
              <a:xfrm>
                <a:off x="0" y="0"/>
                <a:ext cx="3761" cy="1301"/>
              </a:xfrm>
              <a:custGeom>
                <a:avLst/>
                <a:gdLst/>
                <a:ahLst/>
                <a:cxnLst>
                  <a:cxn ang="0">
                    <a:pos x="0" y="1301"/>
                  </a:cxn>
                  <a:cxn ang="0">
                    <a:pos x="1514" y="330"/>
                  </a:cxn>
                  <a:cxn ang="0">
                    <a:pos x="3747" y="65"/>
                  </a:cxn>
                  <a:cxn ang="0">
                    <a:pos x="1469" y="246"/>
                  </a:cxn>
                  <a:cxn ang="0">
                    <a:pos x="7" y="1081"/>
                  </a:cxn>
                  <a:cxn ang="0">
                    <a:pos x="0" y="1301"/>
                  </a:cxn>
                </a:cxnLst>
                <a:pathLst>
                  <a:path w="3761" h="1301">
                    <a:moveTo>
                      <a:pt x="0" y="1301"/>
                    </a:moveTo>
                    <a:cubicBezTo>
                      <a:pt x="537" y="615"/>
                      <a:pt x="887" y="532"/>
                      <a:pt x="1514" y="330"/>
                    </a:cubicBezTo>
                    <a:cubicBezTo>
                      <a:pt x="2141" y="128"/>
                      <a:pt x="3761" y="80"/>
                      <a:pt x="3747" y="65"/>
                    </a:cubicBezTo>
                    <a:cubicBezTo>
                      <a:pt x="2738" y="0"/>
                      <a:pt x="2001" y="110"/>
                      <a:pt x="1469" y="246"/>
                    </a:cubicBezTo>
                    <a:cubicBezTo>
                      <a:pt x="939" y="382"/>
                      <a:pt x="395" y="615"/>
                      <a:pt x="7" y="1081"/>
                    </a:cubicBezTo>
                    <a:lnTo>
                      <a:pt x="0" y="1301"/>
                    </a:lnTo>
                    <a:close/>
                  </a:path>
                </a:pathLst>
              </a:custGeom>
              <a:solidFill>
                <a:srgbClr val="1C1C1C">
                  <a:alpha val="9804"/>
                </a:srgbClr>
              </a:solidFill>
              <a:ln w="9525">
                <a:noFill/>
              </a:ln>
            </p:spPr>
            <p:txBody>
              <a:bodyPr/>
              <a:p>
                <a:endParaRPr lang="zh-CN" altLang="en-US"/>
              </a:p>
            </p:txBody>
          </p:sp>
        </p:grpSp>
        <p:grpSp>
          <p:nvGrpSpPr>
            <p:cNvPr id="3088" name="Group 411"/>
            <p:cNvGrpSpPr/>
            <p:nvPr/>
          </p:nvGrpSpPr>
          <p:grpSpPr>
            <a:xfrm flipV="1">
              <a:off x="0" y="0"/>
              <a:ext cx="4779963" cy="1138238"/>
              <a:chOff x="0" y="0"/>
              <a:chExt cx="3761" cy="1301"/>
            </a:xfrm>
          </p:grpSpPr>
          <p:sp>
            <p:nvSpPr>
              <p:cNvPr id="3089" name="Freeform 412"/>
              <p:cNvSpPr/>
              <p:nvPr/>
            </p:nvSpPr>
            <p:spPr>
              <a:xfrm>
                <a:off x="7" y="14"/>
                <a:ext cx="3681" cy="1203"/>
              </a:xfrm>
              <a:custGeom>
                <a:avLst/>
                <a:gdLst/>
                <a:ahLst/>
                <a:cxnLst>
                  <a:cxn ang="0">
                    <a:pos x="0" y="1203"/>
                  </a:cxn>
                  <a:cxn ang="0">
                    <a:pos x="0" y="51"/>
                  </a:cxn>
                  <a:cxn ang="0">
                    <a:pos x="3679" y="51"/>
                  </a:cxn>
                  <a:cxn ang="0">
                    <a:pos x="1242" y="355"/>
                  </a:cxn>
                  <a:cxn ang="0">
                    <a:pos x="0" y="1203"/>
                  </a:cxn>
                </a:cxnLst>
                <a:pathLst>
                  <a:path w="3682" h="1203">
                    <a:moveTo>
                      <a:pt x="0" y="1203"/>
                    </a:moveTo>
                    <a:lnTo>
                      <a:pt x="0" y="51"/>
                    </a:lnTo>
                    <a:cubicBezTo>
                      <a:pt x="0" y="51"/>
                      <a:pt x="3475" y="0"/>
                      <a:pt x="3682" y="51"/>
                    </a:cubicBezTo>
                    <a:cubicBezTo>
                      <a:pt x="2491" y="76"/>
                      <a:pt x="2161" y="90"/>
                      <a:pt x="1242" y="355"/>
                    </a:cubicBezTo>
                    <a:cubicBezTo>
                      <a:pt x="323" y="620"/>
                      <a:pt x="0" y="1203"/>
                      <a:pt x="0" y="1203"/>
                    </a:cubicBezTo>
                    <a:close/>
                  </a:path>
                </a:pathLst>
              </a:custGeom>
              <a:gradFill rotWithShape="1">
                <a:gsLst>
                  <a:gs pos="0">
                    <a:srgbClr val="4F81BD"/>
                  </a:gs>
                  <a:gs pos="100000">
                    <a:srgbClr val="C0504D"/>
                  </a:gs>
                </a:gsLst>
                <a:lin ang="5400000" scaled="1"/>
                <a:tileRect/>
              </a:gradFill>
              <a:ln w="9525">
                <a:noFill/>
              </a:ln>
            </p:spPr>
            <p:txBody>
              <a:bodyPr/>
              <a:p>
                <a:endParaRPr lang="zh-CN" altLang="en-US"/>
              </a:p>
            </p:txBody>
          </p:sp>
          <p:sp>
            <p:nvSpPr>
              <p:cNvPr id="3090" name="Freeform 413"/>
              <p:cNvSpPr/>
              <p:nvPr/>
            </p:nvSpPr>
            <p:spPr>
              <a:xfrm>
                <a:off x="0" y="0"/>
                <a:ext cx="3761" cy="1301"/>
              </a:xfrm>
              <a:custGeom>
                <a:avLst/>
                <a:gdLst/>
                <a:ahLst/>
                <a:cxnLst>
                  <a:cxn ang="0">
                    <a:pos x="0" y="1301"/>
                  </a:cxn>
                  <a:cxn ang="0">
                    <a:pos x="1514" y="330"/>
                  </a:cxn>
                  <a:cxn ang="0">
                    <a:pos x="3747" y="65"/>
                  </a:cxn>
                  <a:cxn ang="0">
                    <a:pos x="1469" y="246"/>
                  </a:cxn>
                  <a:cxn ang="0">
                    <a:pos x="7" y="1081"/>
                  </a:cxn>
                  <a:cxn ang="0">
                    <a:pos x="0" y="1301"/>
                  </a:cxn>
                </a:cxnLst>
                <a:pathLst>
                  <a:path w="3761" h="1301">
                    <a:moveTo>
                      <a:pt x="0" y="1301"/>
                    </a:moveTo>
                    <a:cubicBezTo>
                      <a:pt x="537" y="615"/>
                      <a:pt x="887" y="532"/>
                      <a:pt x="1514" y="330"/>
                    </a:cubicBezTo>
                    <a:cubicBezTo>
                      <a:pt x="2141" y="128"/>
                      <a:pt x="3761" y="80"/>
                      <a:pt x="3747" y="65"/>
                    </a:cubicBezTo>
                    <a:cubicBezTo>
                      <a:pt x="2738" y="0"/>
                      <a:pt x="2001" y="110"/>
                      <a:pt x="1469" y="246"/>
                    </a:cubicBezTo>
                    <a:cubicBezTo>
                      <a:pt x="939" y="382"/>
                      <a:pt x="395" y="615"/>
                      <a:pt x="7" y="1081"/>
                    </a:cubicBezTo>
                    <a:lnTo>
                      <a:pt x="0" y="1301"/>
                    </a:lnTo>
                    <a:close/>
                  </a:path>
                </a:pathLst>
              </a:custGeom>
              <a:solidFill>
                <a:srgbClr val="1C1C1C">
                  <a:alpha val="9804"/>
                </a:srgbClr>
              </a:solidFill>
              <a:ln w="9525">
                <a:noFill/>
              </a:ln>
            </p:spPr>
            <p:txBody>
              <a:bodyPr/>
              <a:p>
                <a:endParaRPr lang="zh-CN" altLang="en-US"/>
              </a:p>
            </p:txBody>
          </p:sp>
        </p:grpSp>
        <p:grpSp>
          <p:nvGrpSpPr>
            <p:cNvPr id="3091" name="Group 411"/>
            <p:cNvGrpSpPr/>
            <p:nvPr/>
          </p:nvGrpSpPr>
          <p:grpSpPr>
            <a:xfrm flipV="1">
              <a:off x="0" y="0"/>
              <a:ext cx="4779963" cy="1138238"/>
              <a:chOff x="0" y="0"/>
              <a:chExt cx="3761" cy="1301"/>
            </a:xfrm>
          </p:grpSpPr>
          <p:sp>
            <p:nvSpPr>
              <p:cNvPr id="3092" name="Freeform 412"/>
              <p:cNvSpPr/>
              <p:nvPr/>
            </p:nvSpPr>
            <p:spPr>
              <a:xfrm>
                <a:off x="7" y="14"/>
                <a:ext cx="3681" cy="1203"/>
              </a:xfrm>
              <a:custGeom>
                <a:avLst/>
                <a:gdLst/>
                <a:ahLst/>
                <a:cxnLst>
                  <a:cxn ang="0">
                    <a:pos x="0" y="1203"/>
                  </a:cxn>
                  <a:cxn ang="0">
                    <a:pos x="0" y="51"/>
                  </a:cxn>
                  <a:cxn ang="0">
                    <a:pos x="3679" y="51"/>
                  </a:cxn>
                  <a:cxn ang="0">
                    <a:pos x="1242" y="355"/>
                  </a:cxn>
                  <a:cxn ang="0">
                    <a:pos x="0" y="1203"/>
                  </a:cxn>
                </a:cxnLst>
                <a:pathLst>
                  <a:path w="3682" h="1203">
                    <a:moveTo>
                      <a:pt x="0" y="1203"/>
                    </a:moveTo>
                    <a:lnTo>
                      <a:pt x="0" y="51"/>
                    </a:lnTo>
                    <a:cubicBezTo>
                      <a:pt x="0" y="51"/>
                      <a:pt x="3475" y="0"/>
                      <a:pt x="3682" y="51"/>
                    </a:cubicBezTo>
                    <a:cubicBezTo>
                      <a:pt x="2491" y="76"/>
                      <a:pt x="2161" y="90"/>
                      <a:pt x="1242" y="355"/>
                    </a:cubicBezTo>
                    <a:cubicBezTo>
                      <a:pt x="323" y="620"/>
                      <a:pt x="0" y="1203"/>
                      <a:pt x="0" y="1203"/>
                    </a:cubicBezTo>
                    <a:close/>
                  </a:path>
                </a:pathLst>
              </a:custGeom>
              <a:gradFill rotWithShape="1">
                <a:gsLst>
                  <a:gs pos="0">
                    <a:srgbClr val="C0504D">
                      <a:alpha val="100000"/>
                    </a:srgbClr>
                  </a:gs>
                  <a:gs pos="64998">
                    <a:srgbClr val="F0EBD5">
                      <a:alpha val="100000"/>
                    </a:srgbClr>
                  </a:gs>
                  <a:gs pos="100000">
                    <a:srgbClr val="D1C39F">
                      <a:alpha val="100000"/>
                    </a:srgbClr>
                  </a:gs>
                </a:gsLst>
                <a:lin ang="5400000" scaled="1"/>
                <a:tileRect/>
              </a:gradFill>
              <a:ln w="9525">
                <a:noFill/>
              </a:ln>
            </p:spPr>
            <p:txBody>
              <a:bodyPr/>
              <a:p>
                <a:endParaRPr lang="zh-CN" altLang="en-US"/>
              </a:p>
            </p:txBody>
          </p:sp>
          <p:sp>
            <p:nvSpPr>
              <p:cNvPr id="3093" name="Freeform 413"/>
              <p:cNvSpPr/>
              <p:nvPr/>
            </p:nvSpPr>
            <p:spPr>
              <a:xfrm>
                <a:off x="0" y="0"/>
                <a:ext cx="3761" cy="1301"/>
              </a:xfrm>
              <a:custGeom>
                <a:avLst/>
                <a:gdLst/>
                <a:ahLst/>
                <a:cxnLst>
                  <a:cxn ang="0">
                    <a:pos x="0" y="1301"/>
                  </a:cxn>
                  <a:cxn ang="0">
                    <a:pos x="1514" y="330"/>
                  </a:cxn>
                  <a:cxn ang="0">
                    <a:pos x="3747" y="65"/>
                  </a:cxn>
                  <a:cxn ang="0">
                    <a:pos x="1469" y="246"/>
                  </a:cxn>
                  <a:cxn ang="0">
                    <a:pos x="7" y="1081"/>
                  </a:cxn>
                  <a:cxn ang="0">
                    <a:pos x="0" y="1301"/>
                  </a:cxn>
                </a:cxnLst>
                <a:pathLst>
                  <a:path w="3761" h="1301">
                    <a:moveTo>
                      <a:pt x="0" y="1301"/>
                    </a:moveTo>
                    <a:cubicBezTo>
                      <a:pt x="537" y="615"/>
                      <a:pt x="887" y="532"/>
                      <a:pt x="1514" y="330"/>
                    </a:cubicBezTo>
                    <a:cubicBezTo>
                      <a:pt x="2141" y="128"/>
                      <a:pt x="3761" y="80"/>
                      <a:pt x="3747" y="65"/>
                    </a:cubicBezTo>
                    <a:cubicBezTo>
                      <a:pt x="2738" y="0"/>
                      <a:pt x="2001" y="110"/>
                      <a:pt x="1469" y="246"/>
                    </a:cubicBezTo>
                    <a:cubicBezTo>
                      <a:pt x="939" y="382"/>
                      <a:pt x="395" y="615"/>
                      <a:pt x="7" y="1081"/>
                    </a:cubicBezTo>
                    <a:lnTo>
                      <a:pt x="0" y="1301"/>
                    </a:lnTo>
                    <a:close/>
                  </a:path>
                </a:pathLst>
              </a:custGeom>
              <a:solidFill>
                <a:srgbClr val="1C1C1C">
                  <a:alpha val="9804"/>
                </a:srgbClr>
              </a:solidFill>
              <a:ln w="9525">
                <a:noFill/>
              </a:ln>
            </p:spPr>
            <p:txBody>
              <a:bodyPr/>
              <a:p>
                <a:endParaRPr lang="zh-CN" altLang="en-US"/>
              </a:p>
            </p:txBody>
          </p:sp>
        </p:grpSp>
      </p:grpSp>
      <p:sp>
        <p:nvSpPr>
          <p:cNvPr id="3094" name="直接连接符 41"/>
          <p:cNvSpPr/>
          <p:nvPr/>
        </p:nvSpPr>
        <p:spPr>
          <a:xfrm>
            <a:off x="2000250" y="1143000"/>
            <a:ext cx="6659563" cy="0"/>
          </a:xfrm>
          <a:prstGeom prst="line">
            <a:avLst/>
          </a:prstGeom>
          <a:ln w="19050" cap="flat" cmpd="sng">
            <a:solidFill>
              <a:srgbClr val="953734"/>
            </a:solidFill>
            <a:prstDash val="solid"/>
            <a:miter/>
            <a:headEnd type="none" w="med" len="med"/>
            <a:tailEnd type="none" w="med" len="med"/>
          </a:ln>
        </p:spPr>
      </p:sp>
      <p:pic>
        <p:nvPicPr>
          <p:cNvPr id="3095" name="图片 42" descr="02c58PICysa_1024.jpg"/>
          <p:cNvPicPr>
            <a:picLocks noChangeAspect="1"/>
          </p:cNvPicPr>
          <p:nvPr/>
        </p:nvPicPr>
        <p:blipFill>
          <a:blip r:embed="rId12">
            <a:clrChange>
              <a:clrFrom>
                <a:srgbClr val="FFFFFF"/>
              </a:clrFrom>
              <a:clrTo>
                <a:srgbClr val="FFFFFF">
                  <a:alpha val="0"/>
                </a:srgbClr>
              </a:clrTo>
            </a:clrChange>
          </a:blip>
          <a:srcRect t="7274" b="10326"/>
          <a:stretch>
            <a:fillRect/>
          </a:stretch>
        </p:blipFill>
        <p:spPr>
          <a:xfrm>
            <a:off x="7786688" y="5810250"/>
            <a:ext cx="1271587" cy="952500"/>
          </a:xfrm>
          <a:prstGeom prst="rect">
            <a:avLst/>
          </a:prstGeom>
          <a:noFill/>
          <a:ln w="9525">
            <a:noFill/>
          </a:ln>
        </p:spPr>
      </p:pic>
      <p:pic>
        <p:nvPicPr>
          <p:cNvPr id="3096" name="Picture 2"/>
          <p:cNvPicPr>
            <a:picLocks noChangeAspect="1"/>
          </p:cNvPicPr>
          <p:nvPr/>
        </p:nvPicPr>
        <p:blipFill>
          <a:blip r:embed="rId13"/>
          <a:stretch>
            <a:fillRect/>
          </a:stretch>
        </p:blipFill>
        <p:spPr>
          <a:xfrm>
            <a:off x="142875" y="6286500"/>
            <a:ext cx="1357313" cy="42545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spd="slow">
    <p:fade/>
  </p:transition>
  <p:hf sldNum="0" hdr="0" ftr="0" dt="0"/>
  <p:txStyles>
    <p:titleStyle>
      <a:lvl1pPr marL="914400" indent="-914400" algn="ctr" rtl="0" eaLnBrk="0" fontAlgn="base" hangingPunct="0">
        <a:spcBef>
          <a:spcPct val="0"/>
        </a:spcBef>
        <a:spcAft>
          <a:spcPct val="0"/>
        </a:spcAft>
        <a:defRPr sz="4400">
          <a:solidFill>
            <a:schemeClr val="tx1"/>
          </a:solidFill>
          <a:latin typeface="+mj-lt"/>
          <a:ea typeface="+mj-ea"/>
          <a:cs typeface="+mj-cs"/>
          <a:sym typeface="Calibri" panose="020F0502020204030204" pitchFamily="34" charset="0"/>
        </a:defRPr>
      </a:lvl1pPr>
      <a:lvl2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3716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18288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2860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7432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sym typeface="Calibri" panose="020F050202020403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sym typeface="Calibri" panose="020F050202020403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5pPr>
      <a:lvl6pPr marL="25146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6pPr>
      <a:lvl7pPr marL="29718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7pPr>
      <a:lvl8pPr marL="34290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8pPr>
      <a:lvl9pPr marL="38862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p:sp>
        <p:nvSpPr>
          <p:cNvPr id="4098" name="标题占位符 1"/>
          <p:cNvSpPr>
            <a:spLocks noGrp="1"/>
          </p:cNvSpPr>
          <p:nvPr>
            <p:ph type="title"/>
          </p:nvPr>
        </p:nvSpPr>
        <p:spPr>
          <a:xfrm>
            <a:off x="457200" y="274638"/>
            <a:ext cx="8229600" cy="1143000"/>
          </a:xfrm>
          <a:prstGeom prst="rect">
            <a:avLst/>
          </a:prstGeom>
          <a:noFill/>
          <a:ln w="9525">
            <a:noFill/>
          </a:ln>
        </p:spPr>
        <p:txBody>
          <a:bodyPr anchor="ctr"/>
          <a:p>
            <a:pPr lvl="0"/>
            <a:r>
              <a:rPr lang="zh-CN" altLang="en-US" dirty="0"/>
              <a:t>单击此处编辑母版标题样式</a:t>
            </a:r>
            <a:endParaRPr lang="zh-CN" altLang="en-US" dirty="0"/>
          </a:p>
        </p:txBody>
      </p:sp>
      <p:sp>
        <p:nvSpPr>
          <p:cNvPr id="4099" name="文本占位符 2"/>
          <p:cNvSpPr>
            <a:spLocks noGrp="1"/>
          </p:cNvSpPr>
          <p:nvPr>
            <p:ph type="body"/>
          </p:nvPr>
        </p:nvSpPr>
        <p:spPr>
          <a:xfrm>
            <a:off x="457200" y="1600200"/>
            <a:ext cx="8229600" cy="4525963"/>
          </a:xfrm>
          <a:prstGeom prst="rect">
            <a:avLst/>
          </a:prstGeom>
          <a:noFill/>
          <a:ln w="9525">
            <a:noFill/>
          </a:ln>
        </p:spPr>
        <p:txBody>
          <a:bodyPr anchor="t"/>
          <a:p>
            <a:pPr lvl="0"/>
            <a:r>
              <a:rPr lang="zh-CN" altLang="en-US" dirty="0"/>
              <a:t>单击此处编辑母版文本样式</a:t>
            </a:r>
            <a:endParaRPr lang="zh-CN" altLang="en-US" dirty="0"/>
          </a:p>
          <a:p>
            <a:pPr lvl="1" indent="-28575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4100" name="日期占位符 3"/>
          <p:cNvSpPr>
            <a:spLocks noGrp="1" noChangeArrowheads="1"/>
          </p:cNvSpPr>
          <p:nvPr>
            <p:ph type="dt" sz="half" idx="2"/>
          </p:nvPr>
        </p:nvSpPr>
        <p:spPr bwMode="auto">
          <a:xfrm>
            <a:off x="457200" y="6356350"/>
            <a:ext cx="213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sz="1200">
                <a:solidFill>
                  <a:srgbClr val="898989"/>
                </a:solidFill>
              </a:defRPr>
            </a:lvl1pPr>
          </a:lstStyle>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8014F5F2-98BF-4D2C-BBFF-5A1B574EB513}"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4101" name="页脚占位符 4"/>
          <p:cNvSpPr>
            <a:spLocks noGrp="1" noChangeArrowheads="1"/>
          </p:cNvSpPr>
          <p:nvPr>
            <p:ph type="ftr" sz="quarter" idx="3"/>
          </p:nvPr>
        </p:nvSpPr>
        <p:spPr bwMode="auto">
          <a:xfrm>
            <a:off x="3124200" y="6356350"/>
            <a:ext cx="289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a:defRPr sz="1200">
                <a:solidFill>
                  <a:srgbClr val="898989"/>
                </a:solidFill>
              </a:defRPr>
            </a:lvl1pPr>
          </a:lstStyle>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4102" name="灯片编号占位符 5"/>
          <p:cNvSpPr>
            <a:spLocks noGrp="1" noChangeArrowheads="1"/>
          </p:cNvSpPr>
          <p:nvPr>
            <p:ph type="sldNum" sz="quarter" idx="4"/>
          </p:nvPr>
        </p:nvSpPr>
        <p:spPr bwMode="auto">
          <a:xfrm>
            <a:off x="6553200" y="6356350"/>
            <a:ext cx="213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r">
              <a:defRPr sz="1200">
                <a:solidFill>
                  <a:srgbClr val="898989"/>
                </a:solidFill>
              </a:defRPr>
            </a:lvl1pPr>
          </a:lstStyle>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spd="slow">
    <p:fade/>
  </p:transition>
  <p:hf sldNum="0" hdr="0" ftr="0"/>
  <p:txStyles>
    <p:titleStyle>
      <a:lvl1pPr marL="914400" indent="-914400" algn="ctr" rtl="0" eaLnBrk="0" fontAlgn="base" hangingPunct="0">
        <a:spcBef>
          <a:spcPct val="0"/>
        </a:spcBef>
        <a:spcAft>
          <a:spcPct val="0"/>
        </a:spcAft>
        <a:defRPr sz="4400">
          <a:solidFill>
            <a:schemeClr val="tx1"/>
          </a:solidFill>
          <a:latin typeface="+mj-lt"/>
          <a:ea typeface="+mj-ea"/>
          <a:cs typeface="+mj-cs"/>
          <a:sym typeface="Calibri" panose="020F0502020204030204" pitchFamily="34" charset="0"/>
        </a:defRPr>
      </a:lvl1pPr>
      <a:lvl2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3716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18288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2860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7432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sym typeface="Calibri" panose="020F050202020403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sym typeface="Calibri" panose="020F050202020403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5pPr>
      <a:lvl6pPr marL="25146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6pPr>
      <a:lvl7pPr marL="29718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7pPr>
      <a:lvl8pPr marL="34290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8pPr>
      <a:lvl9pPr marL="38862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p:grpSp>
        <p:nvGrpSpPr>
          <p:cNvPr id="5122" name="组合 6"/>
          <p:cNvGrpSpPr/>
          <p:nvPr/>
        </p:nvGrpSpPr>
        <p:grpSpPr>
          <a:xfrm>
            <a:off x="-9525" y="5416550"/>
            <a:ext cx="9153525" cy="1517650"/>
            <a:chOff x="0" y="0"/>
            <a:chExt cx="4779963" cy="1138238"/>
          </a:xfrm>
        </p:grpSpPr>
        <p:grpSp>
          <p:nvGrpSpPr>
            <p:cNvPr id="5123" name="Group 411"/>
            <p:cNvGrpSpPr/>
            <p:nvPr/>
          </p:nvGrpSpPr>
          <p:grpSpPr>
            <a:xfrm flipV="1">
              <a:off x="0" y="0"/>
              <a:ext cx="4779963" cy="1138238"/>
              <a:chOff x="0" y="0"/>
              <a:chExt cx="3761" cy="1301"/>
            </a:xfrm>
          </p:grpSpPr>
          <p:sp>
            <p:nvSpPr>
              <p:cNvPr id="5124" name="Freeform 412"/>
              <p:cNvSpPr/>
              <p:nvPr/>
            </p:nvSpPr>
            <p:spPr>
              <a:xfrm>
                <a:off x="7" y="14"/>
                <a:ext cx="3681" cy="1203"/>
              </a:xfrm>
              <a:custGeom>
                <a:avLst/>
                <a:gdLst/>
                <a:ahLst/>
                <a:cxnLst>
                  <a:cxn ang="0">
                    <a:pos x="0" y="1203"/>
                  </a:cxn>
                  <a:cxn ang="0">
                    <a:pos x="0" y="51"/>
                  </a:cxn>
                  <a:cxn ang="0">
                    <a:pos x="3679" y="51"/>
                  </a:cxn>
                  <a:cxn ang="0">
                    <a:pos x="1242" y="355"/>
                  </a:cxn>
                  <a:cxn ang="0">
                    <a:pos x="0" y="1203"/>
                  </a:cxn>
                </a:cxnLst>
                <a:pathLst>
                  <a:path w="3682" h="1203">
                    <a:moveTo>
                      <a:pt x="0" y="1203"/>
                    </a:moveTo>
                    <a:lnTo>
                      <a:pt x="0" y="51"/>
                    </a:lnTo>
                    <a:cubicBezTo>
                      <a:pt x="0" y="51"/>
                      <a:pt x="3475" y="0"/>
                      <a:pt x="3682" y="51"/>
                    </a:cubicBezTo>
                    <a:cubicBezTo>
                      <a:pt x="2491" y="76"/>
                      <a:pt x="2161" y="90"/>
                      <a:pt x="1242" y="355"/>
                    </a:cubicBezTo>
                    <a:cubicBezTo>
                      <a:pt x="323" y="620"/>
                      <a:pt x="0" y="1203"/>
                      <a:pt x="0" y="1203"/>
                    </a:cubicBezTo>
                    <a:close/>
                  </a:path>
                </a:pathLst>
              </a:custGeom>
              <a:gradFill rotWithShape="1">
                <a:gsLst>
                  <a:gs pos="0">
                    <a:srgbClr val="4F81BD"/>
                  </a:gs>
                  <a:gs pos="100000">
                    <a:srgbClr val="C0504D"/>
                  </a:gs>
                </a:gsLst>
                <a:lin ang="5400000" scaled="1"/>
                <a:tileRect/>
              </a:gradFill>
              <a:ln w="9525">
                <a:noFill/>
              </a:ln>
            </p:spPr>
            <p:txBody>
              <a:bodyPr/>
              <a:p>
                <a:endParaRPr lang="zh-CN" altLang="en-US"/>
              </a:p>
            </p:txBody>
          </p:sp>
          <p:sp>
            <p:nvSpPr>
              <p:cNvPr id="5125" name="Freeform 413"/>
              <p:cNvSpPr/>
              <p:nvPr/>
            </p:nvSpPr>
            <p:spPr>
              <a:xfrm>
                <a:off x="0" y="0"/>
                <a:ext cx="3761" cy="1301"/>
              </a:xfrm>
              <a:custGeom>
                <a:avLst/>
                <a:gdLst/>
                <a:ahLst/>
                <a:cxnLst>
                  <a:cxn ang="0">
                    <a:pos x="0" y="1301"/>
                  </a:cxn>
                  <a:cxn ang="0">
                    <a:pos x="1514" y="330"/>
                  </a:cxn>
                  <a:cxn ang="0">
                    <a:pos x="3747" y="65"/>
                  </a:cxn>
                  <a:cxn ang="0">
                    <a:pos x="1469" y="246"/>
                  </a:cxn>
                  <a:cxn ang="0">
                    <a:pos x="7" y="1081"/>
                  </a:cxn>
                  <a:cxn ang="0">
                    <a:pos x="0" y="1301"/>
                  </a:cxn>
                </a:cxnLst>
                <a:pathLst>
                  <a:path w="3761" h="1301">
                    <a:moveTo>
                      <a:pt x="0" y="1301"/>
                    </a:moveTo>
                    <a:cubicBezTo>
                      <a:pt x="537" y="615"/>
                      <a:pt x="887" y="532"/>
                      <a:pt x="1514" y="330"/>
                    </a:cubicBezTo>
                    <a:cubicBezTo>
                      <a:pt x="2141" y="128"/>
                      <a:pt x="3761" y="80"/>
                      <a:pt x="3747" y="65"/>
                    </a:cubicBezTo>
                    <a:cubicBezTo>
                      <a:pt x="2738" y="0"/>
                      <a:pt x="2001" y="110"/>
                      <a:pt x="1469" y="246"/>
                    </a:cubicBezTo>
                    <a:cubicBezTo>
                      <a:pt x="939" y="382"/>
                      <a:pt x="395" y="615"/>
                      <a:pt x="7" y="1081"/>
                    </a:cubicBezTo>
                    <a:lnTo>
                      <a:pt x="0" y="1301"/>
                    </a:lnTo>
                    <a:close/>
                  </a:path>
                </a:pathLst>
              </a:custGeom>
              <a:solidFill>
                <a:srgbClr val="1C1C1C">
                  <a:alpha val="9804"/>
                </a:srgbClr>
              </a:solidFill>
              <a:ln w="9525">
                <a:noFill/>
              </a:ln>
            </p:spPr>
            <p:txBody>
              <a:bodyPr/>
              <a:p>
                <a:endParaRPr lang="zh-CN" altLang="en-US"/>
              </a:p>
            </p:txBody>
          </p:sp>
        </p:grpSp>
        <p:grpSp>
          <p:nvGrpSpPr>
            <p:cNvPr id="5126" name="Group 411"/>
            <p:cNvGrpSpPr/>
            <p:nvPr/>
          </p:nvGrpSpPr>
          <p:grpSpPr>
            <a:xfrm flipV="1">
              <a:off x="0" y="0"/>
              <a:ext cx="4779963" cy="1138238"/>
              <a:chOff x="0" y="0"/>
              <a:chExt cx="3761" cy="1301"/>
            </a:xfrm>
          </p:grpSpPr>
          <p:sp>
            <p:nvSpPr>
              <p:cNvPr id="5127" name="Freeform 412"/>
              <p:cNvSpPr/>
              <p:nvPr/>
            </p:nvSpPr>
            <p:spPr>
              <a:xfrm>
                <a:off x="7" y="14"/>
                <a:ext cx="3681" cy="1203"/>
              </a:xfrm>
              <a:custGeom>
                <a:avLst/>
                <a:gdLst/>
                <a:ahLst/>
                <a:cxnLst>
                  <a:cxn ang="0">
                    <a:pos x="0" y="1203"/>
                  </a:cxn>
                  <a:cxn ang="0">
                    <a:pos x="0" y="51"/>
                  </a:cxn>
                  <a:cxn ang="0">
                    <a:pos x="3679" y="51"/>
                  </a:cxn>
                  <a:cxn ang="0">
                    <a:pos x="1242" y="355"/>
                  </a:cxn>
                  <a:cxn ang="0">
                    <a:pos x="0" y="1203"/>
                  </a:cxn>
                </a:cxnLst>
                <a:pathLst>
                  <a:path w="3682" h="1203">
                    <a:moveTo>
                      <a:pt x="0" y="1203"/>
                    </a:moveTo>
                    <a:lnTo>
                      <a:pt x="0" y="51"/>
                    </a:lnTo>
                    <a:cubicBezTo>
                      <a:pt x="0" y="51"/>
                      <a:pt x="3475" y="0"/>
                      <a:pt x="3682" y="51"/>
                    </a:cubicBezTo>
                    <a:cubicBezTo>
                      <a:pt x="2491" y="76"/>
                      <a:pt x="2161" y="90"/>
                      <a:pt x="1242" y="355"/>
                    </a:cubicBezTo>
                    <a:cubicBezTo>
                      <a:pt x="323" y="620"/>
                      <a:pt x="0" y="1203"/>
                      <a:pt x="0" y="1203"/>
                    </a:cubicBezTo>
                    <a:close/>
                  </a:path>
                </a:pathLst>
              </a:custGeom>
              <a:gradFill rotWithShape="1">
                <a:gsLst>
                  <a:gs pos="0">
                    <a:srgbClr val="4F81BD"/>
                  </a:gs>
                  <a:gs pos="100000">
                    <a:srgbClr val="C0504D"/>
                  </a:gs>
                </a:gsLst>
                <a:lin ang="5400000" scaled="1"/>
                <a:tileRect/>
              </a:gradFill>
              <a:ln w="9525">
                <a:noFill/>
              </a:ln>
            </p:spPr>
            <p:txBody>
              <a:bodyPr/>
              <a:p>
                <a:endParaRPr lang="zh-CN" altLang="en-US"/>
              </a:p>
            </p:txBody>
          </p:sp>
          <p:sp>
            <p:nvSpPr>
              <p:cNvPr id="5128" name="Freeform 413"/>
              <p:cNvSpPr/>
              <p:nvPr/>
            </p:nvSpPr>
            <p:spPr>
              <a:xfrm>
                <a:off x="0" y="0"/>
                <a:ext cx="3761" cy="1301"/>
              </a:xfrm>
              <a:custGeom>
                <a:avLst/>
                <a:gdLst/>
                <a:ahLst/>
                <a:cxnLst>
                  <a:cxn ang="0">
                    <a:pos x="0" y="1301"/>
                  </a:cxn>
                  <a:cxn ang="0">
                    <a:pos x="1514" y="330"/>
                  </a:cxn>
                  <a:cxn ang="0">
                    <a:pos x="3747" y="65"/>
                  </a:cxn>
                  <a:cxn ang="0">
                    <a:pos x="1469" y="246"/>
                  </a:cxn>
                  <a:cxn ang="0">
                    <a:pos x="7" y="1081"/>
                  </a:cxn>
                  <a:cxn ang="0">
                    <a:pos x="0" y="1301"/>
                  </a:cxn>
                </a:cxnLst>
                <a:pathLst>
                  <a:path w="3761" h="1301">
                    <a:moveTo>
                      <a:pt x="0" y="1301"/>
                    </a:moveTo>
                    <a:cubicBezTo>
                      <a:pt x="537" y="615"/>
                      <a:pt x="887" y="532"/>
                      <a:pt x="1514" y="330"/>
                    </a:cubicBezTo>
                    <a:cubicBezTo>
                      <a:pt x="2141" y="128"/>
                      <a:pt x="3761" y="80"/>
                      <a:pt x="3747" y="65"/>
                    </a:cubicBezTo>
                    <a:cubicBezTo>
                      <a:pt x="2738" y="0"/>
                      <a:pt x="2001" y="110"/>
                      <a:pt x="1469" y="246"/>
                    </a:cubicBezTo>
                    <a:cubicBezTo>
                      <a:pt x="939" y="382"/>
                      <a:pt x="395" y="615"/>
                      <a:pt x="7" y="1081"/>
                    </a:cubicBezTo>
                    <a:lnTo>
                      <a:pt x="0" y="1301"/>
                    </a:lnTo>
                    <a:close/>
                  </a:path>
                </a:pathLst>
              </a:custGeom>
              <a:solidFill>
                <a:srgbClr val="1C1C1C">
                  <a:alpha val="9804"/>
                </a:srgbClr>
              </a:solidFill>
              <a:ln w="9525">
                <a:noFill/>
              </a:ln>
            </p:spPr>
            <p:txBody>
              <a:bodyPr/>
              <a:p>
                <a:endParaRPr lang="zh-CN" altLang="en-US"/>
              </a:p>
            </p:txBody>
          </p:sp>
        </p:grpSp>
        <p:grpSp>
          <p:nvGrpSpPr>
            <p:cNvPr id="5129" name="Group 411"/>
            <p:cNvGrpSpPr/>
            <p:nvPr/>
          </p:nvGrpSpPr>
          <p:grpSpPr>
            <a:xfrm flipV="1">
              <a:off x="0" y="0"/>
              <a:ext cx="4779963" cy="1138238"/>
              <a:chOff x="0" y="0"/>
              <a:chExt cx="3761" cy="1301"/>
            </a:xfrm>
          </p:grpSpPr>
          <p:sp>
            <p:nvSpPr>
              <p:cNvPr id="5130" name="Freeform 412"/>
              <p:cNvSpPr/>
              <p:nvPr/>
            </p:nvSpPr>
            <p:spPr>
              <a:xfrm>
                <a:off x="7" y="14"/>
                <a:ext cx="3681" cy="1203"/>
              </a:xfrm>
              <a:custGeom>
                <a:avLst/>
                <a:gdLst/>
                <a:ahLst/>
                <a:cxnLst>
                  <a:cxn ang="0">
                    <a:pos x="0" y="1203"/>
                  </a:cxn>
                  <a:cxn ang="0">
                    <a:pos x="0" y="51"/>
                  </a:cxn>
                  <a:cxn ang="0">
                    <a:pos x="3679" y="51"/>
                  </a:cxn>
                  <a:cxn ang="0">
                    <a:pos x="1242" y="355"/>
                  </a:cxn>
                  <a:cxn ang="0">
                    <a:pos x="0" y="1203"/>
                  </a:cxn>
                </a:cxnLst>
                <a:pathLst>
                  <a:path w="3682" h="1203">
                    <a:moveTo>
                      <a:pt x="0" y="1203"/>
                    </a:moveTo>
                    <a:lnTo>
                      <a:pt x="0" y="51"/>
                    </a:lnTo>
                    <a:cubicBezTo>
                      <a:pt x="0" y="51"/>
                      <a:pt x="3475" y="0"/>
                      <a:pt x="3682" y="51"/>
                    </a:cubicBezTo>
                    <a:cubicBezTo>
                      <a:pt x="2491" y="76"/>
                      <a:pt x="2161" y="90"/>
                      <a:pt x="1242" y="355"/>
                    </a:cubicBezTo>
                    <a:cubicBezTo>
                      <a:pt x="323" y="620"/>
                      <a:pt x="0" y="1203"/>
                      <a:pt x="0" y="1203"/>
                    </a:cubicBezTo>
                    <a:close/>
                  </a:path>
                </a:pathLst>
              </a:custGeom>
              <a:gradFill rotWithShape="1">
                <a:gsLst>
                  <a:gs pos="0">
                    <a:srgbClr val="C0504D">
                      <a:alpha val="100000"/>
                    </a:srgbClr>
                  </a:gs>
                  <a:gs pos="64998">
                    <a:srgbClr val="F0EBD5">
                      <a:alpha val="100000"/>
                    </a:srgbClr>
                  </a:gs>
                  <a:gs pos="100000">
                    <a:srgbClr val="D1C39F">
                      <a:alpha val="100000"/>
                    </a:srgbClr>
                  </a:gs>
                </a:gsLst>
                <a:lin ang="5400000" scaled="1"/>
                <a:tileRect/>
              </a:gradFill>
              <a:ln w="9525">
                <a:noFill/>
              </a:ln>
            </p:spPr>
            <p:txBody>
              <a:bodyPr/>
              <a:p>
                <a:endParaRPr lang="zh-CN" altLang="en-US"/>
              </a:p>
            </p:txBody>
          </p:sp>
          <p:sp>
            <p:nvSpPr>
              <p:cNvPr id="5131" name="Freeform 413"/>
              <p:cNvSpPr/>
              <p:nvPr/>
            </p:nvSpPr>
            <p:spPr>
              <a:xfrm>
                <a:off x="0" y="0"/>
                <a:ext cx="3761" cy="1301"/>
              </a:xfrm>
              <a:custGeom>
                <a:avLst/>
                <a:gdLst/>
                <a:ahLst/>
                <a:cxnLst>
                  <a:cxn ang="0">
                    <a:pos x="0" y="1301"/>
                  </a:cxn>
                  <a:cxn ang="0">
                    <a:pos x="1514" y="330"/>
                  </a:cxn>
                  <a:cxn ang="0">
                    <a:pos x="3747" y="65"/>
                  </a:cxn>
                  <a:cxn ang="0">
                    <a:pos x="1469" y="246"/>
                  </a:cxn>
                  <a:cxn ang="0">
                    <a:pos x="7" y="1081"/>
                  </a:cxn>
                  <a:cxn ang="0">
                    <a:pos x="0" y="1301"/>
                  </a:cxn>
                </a:cxnLst>
                <a:pathLst>
                  <a:path w="3761" h="1301">
                    <a:moveTo>
                      <a:pt x="0" y="1301"/>
                    </a:moveTo>
                    <a:cubicBezTo>
                      <a:pt x="537" y="615"/>
                      <a:pt x="887" y="532"/>
                      <a:pt x="1514" y="330"/>
                    </a:cubicBezTo>
                    <a:cubicBezTo>
                      <a:pt x="2141" y="128"/>
                      <a:pt x="3761" y="80"/>
                      <a:pt x="3747" y="65"/>
                    </a:cubicBezTo>
                    <a:cubicBezTo>
                      <a:pt x="2738" y="0"/>
                      <a:pt x="2001" y="110"/>
                      <a:pt x="1469" y="246"/>
                    </a:cubicBezTo>
                    <a:cubicBezTo>
                      <a:pt x="939" y="382"/>
                      <a:pt x="395" y="615"/>
                      <a:pt x="7" y="1081"/>
                    </a:cubicBezTo>
                    <a:lnTo>
                      <a:pt x="0" y="1301"/>
                    </a:lnTo>
                    <a:close/>
                  </a:path>
                </a:pathLst>
              </a:custGeom>
              <a:solidFill>
                <a:srgbClr val="1C1C1C">
                  <a:alpha val="9804"/>
                </a:srgbClr>
              </a:solidFill>
              <a:ln w="9525">
                <a:noFill/>
              </a:ln>
            </p:spPr>
            <p:txBody>
              <a:bodyPr/>
              <a:p>
                <a:endParaRPr lang="zh-CN" altLang="en-US"/>
              </a:p>
            </p:txBody>
          </p:sp>
        </p:grpSp>
      </p:grpSp>
      <p:grpSp>
        <p:nvGrpSpPr>
          <p:cNvPr id="5132" name="组合 25"/>
          <p:cNvGrpSpPr/>
          <p:nvPr/>
        </p:nvGrpSpPr>
        <p:grpSpPr>
          <a:xfrm flipH="1">
            <a:off x="6929438" y="6000750"/>
            <a:ext cx="2224087" cy="952500"/>
            <a:chOff x="0" y="0"/>
            <a:chExt cx="4779963" cy="1138238"/>
          </a:xfrm>
        </p:grpSpPr>
        <p:grpSp>
          <p:nvGrpSpPr>
            <p:cNvPr id="5133" name="Group 411"/>
            <p:cNvGrpSpPr/>
            <p:nvPr/>
          </p:nvGrpSpPr>
          <p:grpSpPr>
            <a:xfrm flipV="1">
              <a:off x="0" y="0"/>
              <a:ext cx="4779963" cy="1138238"/>
              <a:chOff x="0" y="0"/>
              <a:chExt cx="3761" cy="1301"/>
            </a:xfrm>
          </p:grpSpPr>
          <p:sp>
            <p:nvSpPr>
              <p:cNvPr id="5134" name="Freeform 412"/>
              <p:cNvSpPr/>
              <p:nvPr/>
            </p:nvSpPr>
            <p:spPr>
              <a:xfrm>
                <a:off x="7" y="14"/>
                <a:ext cx="3681" cy="1203"/>
              </a:xfrm>
              <a:custGeom>
                <a:avLst/>
                <a:gdLst/>
                <a:ahLst/>
                <a:cxnLst>
                  <a:cxn ang="0">
                    <a:pos x="0" y="1203"/>
                  </a:cxn>
                  <a:cxn ang="0">
                    <a:pos x="0" y="51"/>
                  </a:cxn>
                  <a:cxn ang="0">
                    <a:pos x="3679" y="51"/>
                  </a:cxn>
                  <a:cxn ang="0">
                    <a:pos x="1242" y="355"/>
                  </a:cxn>
                  <a:cxn ang="0">
                    <a:pos x="0" y="1203"/>
                  </a:cxn>
                </a:cxnLst>
                <a:pathLst>
                  <a:path w="3682" h="1203">
                    <a:moveTo>
                      <a:pt x="0" y="1203"/>
                    </a:moveTo>
                    <a:lnTo>
                      <a:pt x="0" y="51"/>
                    </a:lnTo>
                    <a:cubicBezTo>
                      <a:pt x="0" y="51"/>
                      <a:pt x="3475" y="0"/>
                      <a:pt x="3682" y="51"/>
                    </a:cubicBezTo>
                    <a:cubicBezTo>
                      <a:pt x="2491" y="76"/>
                      <a:pt x="2161" y="90"/>
                      <a:pt x="1242" y="355"/>
                    </a:cubicBezTo>
                    <a:cubicBezTo>
                      <a:pt x="323" y="620"/>
                      <a:pt x="0" y="1203"/>
                      <a:pt x="0" y="1203"/>
                    </a:cubicBezTo>
                    <a:close/>
                  </a:path>
                </a:pathLst>
              </a:custGeom>
              <a:gradFill rotWithShape="1">
                <a:gsLst>
                  <a:gs pos="0">
                    <a:srgbClr val="4F81BD"/>
                  </a:gs>
                  <a:gs pos="100000">
                    <a:srgbClr val="C0504D"/>
                  </a:gs>
                </a:gsLst>
                <a:lin ang="5400000" scaled="1"/>
                <a:tileRect/>
              </a:gradFill>
              <a:ln w="9525">
                <a:noFill/>
              </a:ln>
            </p:spPr>
            <p:txBody>
              <a:bodyPr/>
              <a:p>
                <a:endParaRPr lang="zh-CN" altLang="en-US"/>
              </a:p>
            </p:txBody>
          </p:sp>
          <p:sp>
            <p:nvSpPr>
              <p:cNvPr id="5135" name="Freeform 413"/>
              <p:cNvSpPr/>
              <p:nvPr/>
            </p:nvSpPr>
            <p:spPr>
              <a:xfrm>
                <a:off x="0" y="0"/>
                <a:ext cx="3761" cy="1301"/>
              </a:xfrm>
              <a:custGeom>
                <a:avLst/>
                <a:gdLst/>
                <a:ahLst/>
                <a:cxnLst>
                  <a:cxn ang="0">
                    <a:pos x="0" y="1301"/>
                  </a:cxn>
                  <a:cxn ang="0">
                    <a:pos x="1514" y="330"/>
                  </a:cxn>
                  <a:cxn ang="0">
                    <a:pos x="3747" y="65"/>
                  </a:cxn>
                  <a:cxn ang="0">
                    <a:pos x="1469" y="246"/>
                  </a:cxn>
                  <a:cxn ang="0">
                    <a:pos x="7" y="1081"/>
                  </a:cxn>
                  <a:cxn ang="0">
                    <a:pos x="0" y="1301"/>
                  </a:cxn>
                </a:cxnLst>
                <a:pathLst>
                  <a:path w="3761" h="1301">
                    <a:moveTo>
                      <a:pt x="0" y="1301"/>
                    </a:moveTo>
                    <a:cubicBezTo>
                      <a:pt x="537" y="615"/>
                      <a:pt x="887" y="532"/>
                      <a:pt x="1514" y="330"/>
                    </a:cubicBezTo>
                    <a:cubicBezTo>
                      <a:pt x="2141" y="128"/>
                      <a:pt x="3761" y="80"/>
                      <a:pt x="3747" y="65"/>
                    </a:cubicBezTo>
                    <a:cubicBezTo>
                      <a:pt x="2738" y="0"/>
                      <a:pt x="2001" y="110"/>
                      <a:pt x="1469" y="246"/>
                    </a:cubicBezTo>
                    <a:cubicBezTo>
                      <a:pt x="939" y="382"/>
                      <a:pt x="395" y="615"/>
                      <a:pt x="7" y="1081"/>
                    </a:cubicBezTo>
                    <a:lnTo>
                      <a:pt x="0" y="1301"/>
                    </a:lnTo>
                    <a:close/>
                  </a:path>
                </a:pathLst>
              </a:custGeom>
              <a:solidFill>
                <a:srgbClr val="1C1C1C">
                  <a:alpha val="9804"/>
                </a:srgbClr>
              </a:solidFill>
              <a:ln w="9525">
                <a:noFill/>
              </a:ln>
            </p:spPr>
            <p:txBody>
              <a:bodyPr/>
              <a:p>
                <a:endParaRPr lang="zh-CN" altLang="en-US"/>
              </a:p>
            </p:txBody>
          </p:sp>
        </p:grpSp>
        <p:grpSp>
          <p:nvGrpSpPr>
            <p:cNvPr id="5136" name="Group 411"/>
            <p:cNvGrpSpPr/>
            <p:nvPr/>
          </p:nvGrpSpPr>
          <p:grpSpPr>
            <a:xfrm flipV="1">
              <a:off x="0" y="0"/>
              <a:ext cx="4779963" cy="1138238"/>
              <a:chOff x="0" y="0"/>
              <a:chExt cx="3761" cy="1301"/>
            </a:xfrm>
          </p:grpSpPr>
          <p:sp>
            <p:nvSpPr>
              <p:cNvPr id="5137" name="Freeform 412"/>
              <p:cNvSpPr/>
              <p:nvPr/>
            </p:nvSpPr>
            <p:spPr>
              <a:xfrm>
                <a:off x="7" y="14"/>
                <a:ext cx="3681" cy="1203"/>
              </a:xfrm>
              <a:custGeom>
                <a:avLst/>
                <a:gdLst/>
                <a:ahLst/>
                <a:cxnLst>
                  <a:cxn ang="0">
                    <a:pos x="0" y="1203"/>
                  </a:cxn>
                  <a:cxn ang="0">
                    <a:pos x="0" y="51"/>
                  </a:cxn>
                  <a:cxn ang="0">
                    <a:pos x="3679" y="51"/>
                  </a:cxn>
                  <a:cxn ang="0">
                    <a:pos x="1242" y="355"/>
                  </a:cxn>
                  <a:cxn ang="0">
                    <a:pos x="0" y="1203"/>
                  </a:cxn>
                </a:cxnLst>
                <a:pathLst>
                  <a:path w="3682" h="1203">
                    <a:moveTo>
                      <a:pt x="0" y="1203"/>
                    </a:moveTo>
                    <a:lnTo>
                      <a:pt x="0" y="51"/>
                    </a:lnTo>
                    <a:cubicBezTo>
                      <a:pt x="0" y="51"/>
                      <a:pt x="3475" y="0"/>
                      <a:pt x="3682" y="51"/>
                    </a:cubicBezTo>
                    <a:cubicBezTo>
                      <a:pt x="2491" y="76"/>
                      <a:pt x="2161" y="90"/>
                      <a:pt x="1242" y="355"/>
                    </a:cubicBezTo>
                    <a:cubicBezTo>
                      <a:pt x="323" y="620"/>
                      <a:pt x="0" y="1203"/>
                      <a:pt x="0" y="1203"/>
                    </a:cubicBezTo>
                    <a:close/>
                  </a:path>
                </a:pathLst>
              </a:custGeom>
              <a:gradFill rotWithShape="1">
                <a:gsLst>
                  <a:gs pos="0">
                    <a:srgbClr val="4F81BD"/>
                  </a:gs>
                  <a:gs pos="100000">
                    <a:srgbClr val="C0504D"/>
                  </a:gs>
                </a:gsLst>
                <a:lin ang="5400000" scaled="1"/>
                <a:tileRect/>
              </a:gradFill>
              <a:ln w="9525">
                <a:noFill/>
              </a:ln>
            </p:spPr>
            <p:txBody>
              <a:bodyPr/>
              <a:p>
                <a:endParaRPr lang="zh-CN" altLang="en-US"/>
              </a:p>
            </p:txBody>
          </p:sp>
          <p:sp>
            <p:nvSpPr>
              <p:cNvPr id="5138" name="Freeform 413"/>
              <p:cNvSpPr/>
              <p:nvPr/>
            </p:nvSpPr>
            <p:spPr>
              <a:xfrm>
                <a:off x="0" y="0"/>
                <a:ext cx="3761" cy="1301"/>
              </a:xfrm>
              <a:custGeom>
                <a:avLst/>
                <a:gdLst/>
                <a:ahLst/>
                <a:cxnLst>
                  <a:cxn ang="0">
                    <a:pos x="0" y="1301"/>
                  </a:cxn>
                  <a:cxn ang="0">
                    <a:pos x="1514" y="330"/>
                  </a:cxn>
                  <a:cxn ang="0">
                    <a:pos x="3747" y="65"/>
                  </a:cxn>
                  <a:cxn ang="0">
                    <a:pos x="1469" y="246"/>
                  </a:cxn>
                  <a:cxn ang="0">
                    <a:pos x="7" y="1081"/>
                  </a:cxn>
                  <a:cxn ang="0">
                    <a:pos x="0" y="1301"/>
                  </a:cxn>
                </a:cxnLst>
                <a:pathLst>
                  <a:path w="3761" h="1301">
                    <a:moveTo>
                      <a:pt x="0" y="1301"/>
                    </a:moveTo>
                    <a:cubicBezTo>
                      <a:pt x="537" y="615"/>
                      <a:pt x="887" y="532"/>
                      <a:pt x="1514" y="330"/>
                    </a:cubicBezTo>
                    <a:cubicBezTo>
                      <a:pt x="2141" y="128"/>
                      <a:pt x="3761" y="80"/>
                      <a:pt x="3747" y="65"/>
                    </a:cubicBezTo>
                    <a:cubicBezTo>
                      <a:pt x="2738" y="0"/>
                      <a:pt x="2001" y="110"/>
                      <a:pt x="1469" y="246"/>
                    </a:cubicBezTo>
                    <a:cubicBezTo>
                      <a:pt x="939" y="382"/>
                      <a:pt x="395" y="615"/>
                      <a:pt x="7" y="1081"/>
                    </a:cubicBezTo>
                    <a:lnTo>
                      <a:pt x="0" y="1301"/>
                    </a:lnTo>
                    <a:close/>
                  </a:path>
                </a:pathLst>
              </a:custGeom>
              <a:solidFill>
                <a:srgbClr val="1C1C1C">
                  <a:alpha val="9804"/>
                </a:srgbClr>
              </a:solidFill>
              <a:ln w="9525">
                <a:noFill/>
              </a:ln>
            </p:spPr>
            <p:txBody>
              <a:bodyPr/>
              <a:p>
                <a:endParaRPr lang="zh-CN" altLang="en-US"/>
              </a:p>
            </p:txBody>
          </p:sp>
        </p:grpSp>
        <p:grpSp>
          <p:nvGrpSpPr>
            <p:cNvPr id="5139" name="Group 411"/>
            <p:cNvGrpSpPr/>
            <p:nvPr/>
          </p:nvGrpSpPr>
          <p:grpSpPr>
            <a:xfrm flipV="1">
              <a:off x="0" y="0"/>
              <a:ext cx="4779963" cy="1138238"/>
              <a:chOff x="0" y="0"/>
              <a:chExt cx="3761" cy="1301"/>
            </a:xfrm>
          </p:grpSpPr>
          <p:sp>
            <p:nvSpPr>
              <p:cNvPr id="5140" name="Freeform 412"/>
              <p:cNvSpPr/>
              <p:nvPr/>
            </p:nvSpPr>
            <p:spPr>
              <a:xfrm>
                <a:off x="7" y="14"/>
                <a:ext cx="3681" cy="1203"/>
              </a:xfrm>
              <a:custGeom>
                <a:avLst/>
                <a:gdLst/>
                <a:ahLst/>
                <a:cxnLst>
                  <a:cxn ang="0">
                    <a:pos x="0" y="1203"/>
                  </a:cxn>
                  <a:cxn ang="0">
                    <a:pos x="0" y="51"/>
                  </a:cxn>
                  <a:cxn ang="0">
                    <a:pos x="3679" y="51"/>
                  </a:cxn>
                  <a:cxn ang="0">
                    <a:pos x="1242" y="355"/>
                  </a:cxn>
                  <a:cxn ang="0">
                    <a:pos x="0" y="1203"/>
                  </a:cxn>
                </a:cxnLst>
                <a:pathLst>
                  <a:path w="3682" h="1203">
                    <a:moveTo>
                      <a:pt x="0" y="1203"/>
                    </a:moveTo>
                    <a:lnTo>
                      <a:pt x="0" y="51"/>
                    </a:lnTo>
                    <a:cubicBezTo>
                      <a:pt x="0" y="51"/>
                      <a:pt x="3475" y="0"/>
                      <a:pt x="3682" y="51"/>
                    </a:cubicBezTo>
                    <a:cubicBezTo>
                      <a:pt x="2491" y="76"/>
                      <a:pt x="2161" y="90"/>
                      <a:pt x="1242" y="355"/>
                    </a:cubicBezTo>
                    <a:cubicBezTo>
                      <a:pt x="323" y="620"/>
                      <a:pt x="0" y="1203"/>
                      <a:pt x="0" y="1203"/>
                    </a:cubicBezTo>
                    <a:close/>
                  </a:path>
                </a:pathLst>
              </a:custGeom>
              <a:gradFill rotWithShape="1">
                <a:gsLst>
                  <a:gs pos="0">
                    <a:srgbClr val="C0504D">
                      <a:alpha val="100000"/>
                    </a:srgbClr>
                  </a:gs>
                  <a:gs pos="64998">
                    <a:srgbClr val="F0EBD5">
                      <a:alpha val="100000"/>
                    </a:srgbClr>
                  </a:gs>
                  <a:gs pos="100000">
                    <a:srgbClr val="D1C39F">
                      <a:alpha val="100000"/>
                    </a:srgbClr>
                  </a:gs>
                </a:gsLst>
                <a:lin ang="5400000" scaled="1"/>
                <a:tileRect/>
              </a:gradFill>
              <a:ln w="9525">
                <a:noFill/>
              </a:ln>
            </p:spPr>
            <p:txBody>
              <a:bodyPr/>
              <a:p>
                <a:endParaRPr lang="zh-CN" altLang="en-US"/>
              </a:p>
            </p:txBody>
          </p:sp>
          <p:sp>
            <p:nvSpPr>
              <p:cNvPr id="5141" name="Freeform 413"/>
              <p:cNvSpPr/>
              <p:nvPr/>
            </p:nvSpPr>
            <p:spPr>
              <a:xfrm>
                <a:off x="0" y="0"/>
                <a:ext cx="3761" cy="1301"/>
              </a:xfrm>
              <a:custGeom>
                <a:avLst/>
                <a:gdLst/>
                <a:ahLst/>
                <a:cxnLst>
                  <a:cxn ang="0">
                    <a:pos x="0" y="1301"/>
                  </a:cxn>
                  <a:cxn ang="0">
                    <a:pos x="1514" y="330"/>
                  </a:cxn>
                  <a:cxn ang="0">
                    <a:pos x="3747" y="65"/>
                  </a:cxn>
                  <a:cxn ang="0">
                    <a:pos x="1469" y="246"/>
                  </a:cxn>
                  <a:cxn ang="0">
                    <a:pos x="7" y="1081"/>
                  </a:cxn>
                  <a:cxn ang="0">
                    <a:pos x="0" y="1301"/>
                  </a:cxn>
                </a:cxnLst>
                <a:pathLst>
                  <a:path w="3761" h="1301">
                    <a:moveTo>
                      <a:pt x="0" y="1301"/>
                    </a:moveTo>
                    <a:cubicBezTo>
                      <a:pt x="537" y="615"/>
                      <a:pt x="887" y="532"/>
                      <a:pt x="1514" y="330"/>
                    </a:cubicBezTo>
                    <a:cubicBezTo>
                      <a:pt x="2141" y="128"/>
                      <a:pt x="3761" y="80"/>
                      <a:pt x="3747" y="65"/>
                    </a:cubicBezTo>
                    <a:cubicBezTo>
                      <a:pt x="2738" y="0"/>
                      <a:pt x="2001" y="110"/>
                      <a:pt x="1469" y="246"/>
                    </a:cubicBezTo>
                    <a:cubicBezTo>
                      <a:pt x="939" y="382"/>
                      <a:pt x="395" y="615"/>
                      <a:pt x="7" y="1081"/>
                    </a:cubicBezTo>
                    <a:lnTo>
                      <a:pt x="0" y="1301"/>
                    </a:lnTo>
                    <a:close/>
                  </a:path>
                </a:pathLst>
              </a:custGeom>
              <a:solidFill>
                <a:srgbClr val="1C1C1C">
                  <a:alpha val="9804"/>
                </a:srgbClr>
              </a:solidFill>
              <a:ln w="9525">
                <a:noFill/>
              </a:ln>
            </p:spPr>
            <p:txBody>
              <a:bodyPr/>
              <a:p>
                <a:endParaRPr lang="zh-CN" altLang="en-US"/>
              </a:p>
            </p:txBody>
          </p:sp>
        </p:grpSp>
      </p:grpSp>
      <p:grpSp>
        <p:nvGrpSpPr>
          <p:cNvPr id="5142" name="组合 11"/>
          <p:cNvGrpSpPr/>
          <p:nvPr/>
        </p:nvGrpSpPr>
        <p:grpSpPr>
          <a:xfrm>
            <a:off x="142875" y="212725"/>
            <a:ext cx="1785938" cy="1311275"/>
            <a:chOff x="0" y="0"/>
            <a:chExt cx="1361956" cy="688567"/>
          </a:xfrm>
        </p:grpSpPr>
        <p:pic>
          <p:nvPicPr>
            <p:cNvPr id="5143" name="图片 38" descr="图片3_副本.jpg"/>
            <p:cNvPicPr>
              <a:picLocks noChangeAspect="1"/>
            </p:cNvPicPr>
            <p:nvPr/>
          </p:nvPicPr>
          <p:blipFill>
            <a:blip r:embed="rId12">
              <a:clrChange>
                <a:clrFrom>
                  <a:srgbClr val="FFFFFF"/>
                </a:clrFrom>
                <a:clrTo>
                  <a:srgbClr val="FFFFFF">
                    <a:alpha val="0"/>
                  </a:srgbClr>
                </a:clrTo>
              </a:clrChange>
            </a:blip>
            <a:srcRect t="22876"/>
            <a:stretch>
              <a:fillRect/>
            </a:stretch>
          </p:blipFill>
          <p:spPr>
            <a:xfrm>
              <a:off x="0" y="0"/>
              <a:ext cx="1361956" cy="688567"/>
            </a:xfrm>
            <a:prstGeom prst="rect">
              <a:avLst/>
            </a:prstGeom>
            <a:noFill/>
            <a:ln w="9525">
              <a:noFill/>
            </a:ln>
          </p:spPr>
        </p:pic>
        <p:pic>
          <p:nvPicPr>
            <p:cNvPr id="5144" name="图片 39" descr="OOOPIC_vipvip_200809030609482023e0c3fc44ee87130_副本.jpg"/>
            <p:cNvPicPr>
              <a:picLocks noChangeAspect="1"/>
            </p:cNvPicPr>
            <p:nvPr/>
          </p:nvPicPr>
          <p:blipFill>
            <a:blip r:embed="rId13">
              <a:clrChange>
                <a:clrFrom>
                  <a:srgbClr val="FFFFFF"/>
                </a:clrFrom>
                <a:clrTo>
                  <a:srgbClr val="FFFFFF">
                    <a:alpha val="0"/>
                  </a:srgbClr>
                </a:clrTo>
              </a:clrChange>
            </a:blip>
            <a:stretch>
              <a:fillRect/>
            </a:stretch>
          </p:blipFill>
          <p:spPr>
            <a:xfrm>
              <a:off x="85834" y="138494"/>
              <a:ext cx="404470" cy="547808"/>
            </a:xfrm>
            <a:prstGeom prst="rect">
              <a:avLst/>
            </a:prstGeom>
            <a:noFill/>
            <a:ln w="9525">
              <a:noFill/>
            </a:ln>
          </p:spPr>
        </p:pic>
        <p:sp>
          <p:nvSpPr>
            <p:cNvPr id="5145" name="矩形 40"/>
            <p:cNvSpPr/>
            <p:nvPr/>
          </p:nvSpPr>
          <p:spPr>
            <a:xfrm>
              <a:off x="285741" y="62444"/>
              <a:ext cx="422476" cy="244562"/>
            </a:xfrm>
            <a:prstGeom prst="rect">
              <a:avLst/>
            </a:prstGeom>
            <a:noFill/>
            <a:ln w="9525">
              <a:noFill/>
            </a:ln>
          </p:spPr>
          <p:txBody>
            <a:bodyPr wrap="none" anchor="t">
              <a:spAutoFit/>
            </a:bodyPr>
            <a:p>
              <a:pPr lvl="0" eaLnBrk="0" hangingPunct="0"/>
              <a:r>
                <a:rPr lang="zh-CN" altLang="en-US" sz="2400" dirty="0">
                  <a:solidFill>
                    <a:srgbClr val="953734"/>
                  </a:solidFill>
                  <a:latin typeface="华文行楷" pitchFamily="2" charset="-122"/>
                  <a:ea typeface="华文行楷" pitchFamily="2" charset="-122"/>
                  <a:sym typeface="华文行楷" pitchFamily="2" charset="-122"/>
                </a:rPr>
                <a:t>年</a:t>
              </a:r>
              <a:endParaRPr lang="zh-CN" altLang="en-US" sz="2400" dirty="0">
                <a:solidFill>
                  <a:srgbClr val="000000"/>
                </a:solidFill>
                <a:latin typeface="华文行楷" pitchFamily="2" charset="-122"/>
                <a:ea typeface="华文行楷" pitchFamily="2" charset="-122"/>
                <a:sym typeface="华文行楷" pitchFamily="2" charset="-122"/>
              </a:endParaRPr>
            </a:p>
          </p:txBody>
        </p:sp>
      </p:grpSp>
      <p:sp>
        <p:nvSpPr>
          <p:cNvPr id="5146" name="直接连接符 41"/>
          <p:cNvSpPr/>
          <p:nvPr/>
        </p:nvSpPr>
        <p:spPr>
          <a:xfrm>
            <a:off x="2000250" y="1428750"/>
            <a:ext cx="6659563" cy="0"/>
          </a:xfrm>
          <a:prstGeom prst="line">
            <a:avLst/>
          </a:prstGeom>
          <a:ln w="19050" cap="flat" cmpd="sng">
            <a:solidFill>
              <a:srgbClr val="953734"/>
            </a:solidFill>
            <a:prstDash val="solid"/>
            <a:miter/>
            <a:headEnd type="none" w="med" len="med"/>
            <a:tailEnd type="none" w="med" len="med"/>
          </a:ln>
        </p:spPr>
      </p:sp>
      <p:pic>
        <p:nvPicPr>
          <p:cNvPr id="5147" name="图片 42" descr="02c58PICysa_1024.jpg"/>
          <p:cNvPicPr>
            <a:picLocks noChangeAspect="1"/>
          </p:cNvPicPr>
          <p:nvPr/>
        </p:nvPicPr>
        <p:blipFill>
          <a:blip r:embed="rId14">
            <a:clrChange>
              <a:clrFrom>
                <a:srgbClr val="FFFFFF"/>
              </a:clrFrom>
              <a:clrTo>
                <a:srgbClr val="FFFFFF">
                  <a:alpha val="0"/>
                </a:srgbClr>
              </a:clrTo>
            </a:clrChange>
          </a:blip>
          <a:srcRect t="7274" b="10326"/>
          <a:stretch>
            <a:fillRect/>
          </a:stretch>
        </p:blipFill>
        <p:spPr>
          <a:xfrm>
            <a:off x="7786688" y="5810250"/>
            <a:ext cx="1271587" cy="952500"/>
          </a:xfrm>
          <a:prstGeom prst="rect">
            <a:avLst/>
          </a:prstGeom>
          <a:noFill/>
          <a:ln w="9525">
            <a:noFill/>
          </a:ln>
        </p:spPr>
      </p:pic>
      <p:pic>
        <p:nvPicPr>
          <p:cNvPr id="5148" name="Picture 2"/>
          <p:cNvPicPr>
            <a:picLocks noChangeAspect="1"/>
          </p:cNvPicPr>
          <p:nvPr/>
        </p:nvPicPr>
        <p:blipFill>
          <a:blip r:embed="rId15"/>
          <a:stretch>
            <a:fillRect/>
          </a:stretch>
        </p:blipFill>
        <p:spPr>
          <a:xfrm>
            <a:off x="142875" y="6286500"/>
            <a:ext cx="1357313" cy="42545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spd="slow">
    <p:fade/>
  </p:transition>
  <p:hf sldNum="0" hdr="0" ftr="0" dt="0"/>
  <p:txStyles>
    <p:titleStyle>
      <a:lvl1pPr marL="914400" indent="-914400" algn="ctr" rtl="0" eaLnBrk="0" fontAlgn="base" hangingPunct="0">
        <a:spcBef>
          <a:spcPct val="0"/>
        </a:spcBef>
        <a:spcAft>
          <a:spcPct val="0"/>
        </a:spcAft>
        <a:defRPr sz="4400">
          <a:solidFill>
            <a:schemeClr val="tx1"/>
          </a:solidFill>
          <a:latin typeface="+mj-lt"/>
          <a:ea typeface="+mj-ea"/>
          <a:cs typeface="+mj-cs"/>
          <a:sym typeface="Calibri" panose="020F0502020204030204" pitchFamily="34" charset="0"/>
        </a:defRPr>
      </a:lvl1pPr>
      <a:lvl2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3716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18288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2860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7432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sym typeface="Calibri" panose="020F050202020403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sym typeface="Calibri" panose="020F050202020403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5pPr>
      <a:lvl6pPr marL="25146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6pPr>
      <a:lvl7pPr marL="29718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7pPr>
      <a:lvl8pPr marL="34290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8pPr>
      <a:lvl9pPr marL="38862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p:sp>
        <p:nvSpPr>
          <p:cNvPr id="6146" name="标题占位符 1"/>
          <p:cNvSpPr>
            <a:spLocks noGrp="1"/>
          </p:cNvSpPr>
          <p:nvPr>
            <p:ph type="title"/>
          </p:nvPr>
        </p:nvSpPr>
        <p:spPr>
          <a:xfrm>
            <a:off x="457200" y="274638"/>
            <a:ext cx="8229600" cy="1143000"/>
          </a:xfrm>
          <a:prstGeom prst="rect">
            <a:avLst/>
          </a:prstGeom>
          <a:noFill/>
          <a:ln w="9525">
            <a:noFill/>
          </a:ln>
        </p:spPr>
        <p:txBody>
          <a:bodyPr anchor="ctr"/>
          <a:p>
            <a:pPr lvl="0"/>
            <a:r>
              <a:rPr lang="zh-CN" altLang="en-US" dirty="0"/>
              <a:t>单击此处编辑母版标题样式</a:t>
            </a:r>
            <a:endParaRPr lang="zh-CN" altLang="en-US" dirty="0"/>
          </a:p>
        </p:txBody>
      </p:sp>
      <p:sp>
        <p:nvSpPr>
          <p:cNvPr id="6147" name="文本占位符 2"/>
          <p:cNvSpPr>
            <a:spLocks noGrp="1"/>
          </p:cNvSpPr>
          <p:nvPr>
            <p:ph type="body"/>
          </p:nvPr>
        </p:nvSpPr>
        <p:spPr>
          <a:xfrm>
            <a:off x="457200" y="1600200"/>
            <a:ext cx="8229600" cy="4525963"/>
          </a:xfrm>
          <a:prstGeom prst="rect">
            <a:avLst/>
          </a:prstGeom>
          <a:noFill/>
          <a:ln w="9525">
            <a:noFill/>
          </a:ln>
        </p:spPr>
        <p:txBody>
          <a:bodyPr anchor="t"/>
          <a:p>
            <a:pPr lvl="0"/>
            <a:r>
              <a:rPr lang="zh-CN" altLang="en-US" dirty="0"/>
              <a:t>单击此处编辑母版文本样式</a:t>
            </a:r>
            <a:endParaRPr lang="zh-CN" altLang="en-US" dirty="0"/>
          </a:p>
          <a:p>
            <a:pPr lvl="1" indent="-28575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2052" name="日期占位符 3"/>
          <p:cNvSpPr>
            <a:spLocks noGrp="1" noChangeArrowheads="1"/>
          </p:cNvSpPr>
          <p:nvPr>
            <p:ph type="dt" sz="half" idx="2"/>
          </p:nvPr>
        </p:nvSpPr>
        <p:spPr bwMode="auto">
          <a:xfrm>
            <a:off x="457200" y="6356350"/>
            <a:ext cx="213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sz="1200">
                <a:solidFill>
                  <a:srgbClr val="898989"/>
                </a:solidFill>
              </a:defRPr>
            </a:lvl1pPr>
          </a:lstStyle>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2053" name="页脚占位符 4"/>
          <p:cNvSpPr>
            <a:spLocks noGrp="1" noChangeArrowheads="1"/>
          </p:cNvSpPr>
          <p:nvPr>
            <p:ph type="ftr" sz="quarter" idx="3"/>
          </p:nvPr>
        </p:nvSpPr>
        <p:spPr bwMode="auto">
          <a:xfrm>
            <a:off x="3124200" y="6356350"/>
            <a:ext cx="289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a:defRPr sz="1200">
                <a:solidFill>
                  <a:srgbClr val="898989"/>
                </a:solidFill>
              </a:defRPr>
            </a:lvl1pPr>
          </a:lstStyle>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2054" name="灯片编号占位符 5"/>
          <p:cNvSpPr>
            <a:spLocks noGrp="1" noChangeArrowheads="1"/>
          </p:cNvSpPr>
          <p:nvPr>
            <p:ph type="sldNum" sz="quarter" idx="4"/>
          </p:nvPr>
        </p:nvSpPr>
        <p:spPr bwMode="auto">
          <a:xfrm>
            <a:off x="6553200" y="6356350"/>
            <a:ext cx="213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r">
              <a:defRPr sz="1200">
                <a:solidFill>
                  <a:srgbClr val="898989"/>
                </a:solidFill>
              </a:defRPr>
            </a:lvl1pPr>
          </a:lstStyle>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pic>
        <p:nvPicPr>
          <p:cNvPr id="6151" name="图片 7" descr="02c58PICysa_1024.jpg"/>
          <p:cNvPicPr>
            <a:picLocks noChangeAspect="1"/>
          </p:cNvPicPr>
          <p:nvPr/>
        </p:nvPicPr>
        <p:blipFill>
          <a:blip r:embed="rId13">
            <a:clrChange>
              <a:clrFrom>
                <a:srgbClr val="FFFFFF"/>
              </a:clrFrom>
              <a:clrTo>
                <a:srgbClr val="FFFFFF">
                  <a:alpha val="0"/>
                </a:srgbClr>
              </a:clrTo>
            </a:clrChange>
          </a:blip>
          <a:srcRect t="7274" b="10326"/>
          <a:stretch>
            <a:fillRect/>
          </a:stretch>
        </p:blipFill>
        <p:spPr>
          <a:xfrm>
            <a:off x="357188" y="5218113"/>
            <a:ext cx="1643062" cy="1354137"/>
          </a:xfrm>
          <a:prstGeom prst="rect">
            <a:avLst/>
          </a:prstGeom>
          <a:noFill/>
          <a:ln w="9525">
            <a:noFill/>
          </a:ln>
        </p:spPr>
      </p:pic>
      <p:pic>
        <p:nvPicPr>
          <p:cNvPr id="6152" name="Picture 2"/>
          <p:cNvPicPr>
            <a:picLocks noChangeAspect="1"/>
          </p:cNvPicPr>
          <p:nvPr/>
        </p:nvPicPr>
        <p:blipFill>
          <a:blip r:embed="rId14"/>
          <a:stretch>
            <a:fillRect/>
          </a:stretch>
        </p:blipFill>
        <p:spPr>
          <a:xfrm>
            <a:off x="6929438" y="6057900"/>
            <a:ext cx="1643062" cy="51435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ransition spd="slow">
    <p:fade/>
  </p:transition>
  <p:hf sldNum="0" hdr="0" ftr="0"/>
  <p:txStyles>
    <p:titleStyle>
      <a:lvl1pPr marL="914400" indent="-914400" algn="ctr" rtl="0" eaLnBrk="0" fontAlgn="base" hangingPunct="0">
        <a:spcBef>
          <a:spcPct val="0"/>
        </a:spcBef>
        <a:spcAft>
          <a:spcPct val="0"/>
        </a:spcAft>
        <a:defRPr sz="4400">
          <a:solidFill>
            <a:schemeClr val="tx1"/>
          </a:solidFill>
          <a:latin typeface="+mj-lt"/>
          <a:ea typeface="+mj-ea"/>
          <a:cs typeface="+mj-cs"/>
          <a:sym typeface="Calibri" panose="020F0502020204030204" pitchFamily="34" charset="0"/>
        </a:defRPr>
      </a:lvl1pPr>
      <a:lvl2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3716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18288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2860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7432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sym typeface="Calibri" panose="020F050202020403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sym typeface="Calibri" panose="020F050202020403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5pPr>
      <a:lvl6pPr marL="25146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6pPr>
      <a:lvl7pPr marL="29718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7pPr>
      <a:lvl8pPr marL="34290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8pPr>
      <a:lvl9pPr marL="38862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p:sp>
        <p:nvSpPr>
          <p:cNvPr id="7170" name="标题占位符 1"/>
          <p:cNvSpPr>
            <a:spLocks noGrp="1"/>
          </p:cNvSpPr>
          <p:nvPr>
            <p:ph type="title"/>
          </p:nvPr>
        </p:nvSpPr>
        <p:spPr>
          <a:xfrm>
            <a:off x="457200" y="274638"/>
            <a:ext cx="8229600" cy="1143000"/>
          </a:xfrm>
          <a:prstGeom prst="rect">
            <a:avLst/>
          </a:prstGeom>
          <a:noFill/>
          <a:ln w="9525">
            <a:noFill/>
          </a:ln>
        </p:spPr>
        <p:txBody>
          <a:bodyPr anchor="ctr"/>
          <a:p>
            <a:pPr lvl="0"/>
            <a:r>
              <a:rPr lang="zh-CN" altLang="en-US" dirty="0"/>
              <a:t>单击此处编辑母版标题样式</a:t>
            </a:r>
            <a:endParaRPr lang="zh-CN" altLang="en-US" dirty="0"/>
          </a:p>
        </p:txBody>
      </p:sp>
      <p:sp>
        <p:nvSpPr>
          <p:cNvPr id="7171" name="文本占位符 2"/>
          <p:cNvSpPr>
            <a:spLocks noGrp="1"/>
          </p:cNvSpPr>
          <p:nvPr>
            <p:ph type="body"/>
          </p:nvPr>
        </p:nvSpPr>
        <p:spPr>
          <a:xfrm>
            <a:off x="457200" y="1600200"/>
            <a:ext cx="8229600" cy="4525963"/>
          </a:xfrm>
          <a:prstGeom prst="rect">
            <a:avLst/>
          </a:prstGeom>
          <a:noFill/>
          <a:ln w="9525">
            <a:noFill/>
          </a:ln>
        </p:spPr>
        <p:txBody>
          <a:bodyPr anchor="t"/>
          <a:p>
            <a:pPr lvl="0"/>
            <a:r>
              <a:rPr lang="zh-CN" altLang="en-US" dirty="0"/>
              <a:t>单击此处编辑母版文本样式</a:t>
            </a:r>
            <a:endParaRPr lang="zh-CN" altLang="en-US" dirty="0"/>
          </a:p>
          <a:p>
            <a:pPr lvl="1" indent="-28575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2052" name="日期占位符 3"/>
          <p:cNvSpPr>
            <a:spLocks noGrp="1" noChangeArrowheads="1"/>
          </p:cNvSpPr>
          <p:nvPr>
            <p:ph type="dt" sz="half" idx="2"/>
          </p:nvPr>
        </p:nvSpPr>
        <p:spPr bwMode="auto">
          <a:xfrm>
            <a:off x="457200" y="6356350"/>
            <a:ext cx="213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sz="1200">
                <a:solidFill>
                  <a:srgbClr val="898989"/>
                </a:solidFill>
              </a:defRPr>
            </a:lvl1pPr>
          </a:lstStyle>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2053" name="页脚占位符 4"/>
          <p:cNvSpPr>
            <a:spLocks noGrp="1" noChangeArrowheads="1"/>
          </p:cNvSpPr>
          <p:nvPr>
            <p:ph type="ftr" sz="quarter" idx="3"/>
          </p:nvPr>
        </p:nvSpPr>
        <p:spPr bwMode="auto">
          <a:xfrm>
            <a:off x="3124200" y="6356350"/>
            <a:ext cx="289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a:defRPr sz="1200">
                <a:solidFill>
                  <a:srgbClr val="898989"/>
                </a:solidFill>
              </a:defRPr>
            </a:lvl1pPr>
          </a:lstStyle>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2054" name="灯片编号占位符 5"/>
          <p:cNvSpPr>
            <a:spLocks noGrp="1" noChangeArrowheads="1"/>
          </p:cNvSpPr>
          <p:nvPr>
            <p:ph type="sldNum" sz="quarter" idx="4"/>
          </p:nvPr>
        </p:nvSpPr>
        <p:spPr bwMode="auto">
          <a:xfrm>
            <a:off x="6553200" y="6356350"/>
            <a:ext cx="213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r">
              <a:defRPr sz="1200">
                <a:solidFill>
                  <a:srgbClr val="898989"/>
                </a:solidFill>
              </a:defRPr>
            </a:lvl1pPr>
          </a:lstStyle>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pic>
        <p:nvPicPr>
          <p:cNvPr id="7175" name="图片 7" descr="02c58PICysa_1024.jpg"/>
          <p:cNvPicPr>
            <a:picLocks noChangeAspect="1"/>
          </p:cNvPicPr>
          <p:nvPr/>
        </p:nvPicPr>
        <p:blipFill>
          <a:blip r:embed="rId13">
            <a:clrChange>
              <a:clrFrom>
                <a:srgbClr val="FFFFFF"/>
              </a:clrFrom>
              <a:clrTo>
                <a:srgbClr val="FFFFFF">
                  <a:alpha val="0"/>
                </a:srgbClr>
              </a:clrTo>
            </a:clrChange>
          </a:blip>
          <a:srcRect t="7274" b="10326"/>
          <a:stretch>
            <a:fillRect/>
          </a:stretch>
        </p:blipFill>
        <p:spPr>
          <a:xfrm>
            <a:off x="357188" y="5218113"/>
            <a:ext cx="1643062" cy="1354137"/>
          </a:xfrm>
          <a:prstGeom prst="rect">
            <a:avLst/>
          </a:prstGeom>
          <a:noFill/>
          <a:ln w="9525">
            <a:noFill/>
          </a:ln>
        </p:spPr>
      </p:pic>
      <p:pic>
        <p:nvPicPr>
          <p:cNvPr id="7176" name="Picture 2"/>
          <p:cNvPicPr>
            <a:picLocks noChangeAspect="1"/>
          </p:cNvPicPr>
          <p:nvPr/>
        </p:nvPicPr>
        <p:blipFill>
          <a:blip r:embed="rId14"/>
          <a:stretch>
            <a:fillRect/>
          </a:stretch>
        </p:blipFill>
        <p:spPr>
          <a:xfrm>
            <a:off x="6929438" y="6057900"/>
            <a:ext cx="1643062" cy="51435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ransition spd="slow">
    <p:fade/>
  </p:transition>
  <p:hf sldNum="0" hdr="0" ftr="0"/>
  <p:txStyles>
    <p:titleStyle>
      <a:lvl1pPr marL="914400" indent="-914400" algn="ctr" rtl="0" eaLnBrk="0" fontAlgn="base" hangingPunct="0">
        <a:spcBef>
          <a:spcPct val="0"/>
        </a:spcBef>
        <a:spcAft>
          <a:spcPct val="0"/>
        </a:spcAft>
        <a:defRPr sz="4400">
          <a:solidFill>
            <a:schemeClr val="tx1"/>
          </a:solidFill>
          <a:latin typeface="+mj-lt"/>
          <a:ea typeface="+mj-ea"/>
          <a:cs typeface="+mj-cs"/>
          <a:sym typeface="Calibri" panose="020F0502020204030204" pitchFamily="34" charset="0"/>
        </a:defRPr>
      </a:lvl1pPr>
      <a:lvl2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3716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18288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2860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7432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sym typeface="Calibri" panose="020F050202020403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sym typeface="Calibri" panose="020F050202020403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5pPr>
      <a:lvl6pPr marL="25146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6pPr>
      <a:lvl7pPr marL="29718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7pPr>
      <a:lvl8pPr marL="34290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8pPr>
      <a:lvl9pPr marL="38862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p:sp>
        <p:nvSpPr>
          <p:cNvPr id="2050" name="标题占位符 1"/>
          <p:cNvSpPr>
            <a:spLocks noGrp="1"/>
          </p:cNvSpPr>
          <p:nvPr>
            <p:ph type="title"/>
          </p:nvPr>
        </p:nvSpPr>
        <p:spPr>
          <a:xfrm>
            <a:off x="457200" y="274638"/>
            <a:ext cx="8229600" cy="1143000"/>
          </a:xfrm>
          <a:prstGeom prst="rect">
            <a:avLst/>
          </a:prstGeom>
          <a:noFill/>
          <a:ln w="9525">
            <a:noFill/>
          </a:ln>
        </p:spPr>
        <p:txBody>
          <a:bodyPr anchor="ctr"/>
          <a:p>
            <a:pPr lvl="0"/>
            <a:r>
              <a:rPr lang="zh-CN" altLang="en-US" dirty="0"/>
              <a:t>单击此处编辑母版标题样式</a:t>
            </a:r>
            <a:endParaRPr lang="zh-CN" altLang="en-US" dirty="0"/>
          </a:p>
        </p:txBody>
      </p:sp>
      <p:sp>
        <p:nvSpPr>
          <p:cNvPr id="2051" name="文本占位符 2"/>
          <p:cNvSpPr>
            <a:spLocks noGrp="1"/>
          </p:cNvSpPr>
          <p:nvPr>
            <p:ph type="body"/>
          </p:nvPr>
        </p:nvSpPr>
        <p:spPr>
          <a:xfrm>
            <a:off x="457200" y="1600200"/>
            <a:ext cx="8229600" cy="4525963"/>
          </a:xfrm>
          <a:prstGeom prst="rect">
            <a:avLst/>
          </a:prstGeom>
          <a:noFill/>
          <a:ln w="9525">
            <a:noFill/>
          </a:ln>
        </p:spPr>
        <p:txBody>
          <a:bodyPr anchor="t"/>
          <a:p>
            <a:pPr lvl="0"/>
            <a:r>
              <a:rPr lang="zh-CN" altLang="en-US" dirty="0"/>
              <a:t>单击此处编辑母版文本样式</a:t>
            </a:r>
            <a:endParaRPr lang="zh-CN" altLang="en-US" dirty="0"/>
          </a:p>
          <a:p>
            <a:pPr lvl="1" indent="-28575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2052" name="日期占位符 3"/>
          <p:cNvSpPr>
            <a:spLocks noGrp="1" noChangeArrowheads="1"/>
          </p:cNvSpPr>
          <p:nvPr>
            <p:ph type="dt" sz="half" idx="2"/>
          </p:nvPr>
        </p:nvSpPr>
        <p:spPr bwMode="auto">
          <a:xfrm>
            <a:off x="457200" y="6356350"/>
            <a:ext cx="213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sz="1200">
                <a:solidFill>
                  <a:srgbClr val="898989"/>
                </a:solidFill>
              </a:defRPr>
            </a:lvl1pPr>
          </a:lstStyle>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2053" name="页脚占位符 4"/>
          <p:cNvSpPr>
            <a:spLocks noGrp="1" noChangeArrowheads="1"/>
          </p:cNvSpPr>
          <p:nvPr>
            <p:ph type="ftr" sz="quarter" idx="3"/>
          </p:nvPr>
        </p:nvSpPr>
        <p:spPr bwMode="auto">
          <a:xfrm>
            <a:off x="3124200" y="6356350"/>
            <a:ext cx="289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a:defRPr sz="1200">
                <a:solidFill>
                  <a:srgbClr val="898989"/>
                </a:solidFill>
              </a:defRPr>
            </a:lvl1pPr>
          </a:lstStyle>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2054" name="灯片编号占位符 5"/>
          <p:cNvSpPr>
            <a:spLocks noGrp="1" noChangeArrowheads="1"/>
          </p:cNvSpPr>
          <p:nvPr>
            <p:ph type="sldNum" sz="quarter" idx="4"/>
          </p:nvPr>
        </p:nvSpPr>
        <p:spPr bwMode="auto">
          <a:xfrm>
            <a:off x="6553200" y="6356350"/>
            <a:ext cx="213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r">
              <a:defRPr sz="1200">
                <a:solidFill>
                  <a:srgbClr val="898989"/>
                </a:solidFill>
              </a:defRPr>
            </a:lvl1pPr>
          </a:lstStyle>
          <a:p>
            <a:pPr lvl="0" fontAlgn="base"/>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pic>
        <p:nvPicPr>
          <p:cNvPr id="2055" name="图片 7" descr="02c58PICysa_1024.jpg"/>
          <p:cNvPicPr>
            <a:picLocks noChangeAspect="1"/>
          </p:cNvPicPr>
          <p:nvPr/>
        </p:nvPicPr>
        <p:blipFill>
          <a:blip r:embed="rId13">
            <a:clrChange>
              <a:clrFrom>
                <a:srgbClr val="FFFFFF"/>
              </a:clrFrom>
              <a:clrTo>
                <a:srgbClr val="FFFFFF">
                  <a:alpha val="0"/>
                </a:srgbClr>
              </a:clrTo>
            </a:clrChange>
          </a:blip>
          <a:srcRect t="7274" b="10326"/>
          <a:stretch>
            <a:fillRect/>
          </a:stretch>
        </p:blipFill>
        <p:spPr>
          <a:xfrm>
            <a:off x="357188" y="5218113"/>
            <a:ext cx="1643062" cy="1354137"/>
          </a:xfrm>
          <a:prstGeom prst="rect">
            <a:avLst/>
          </a:prstGeom>
          <a:noFill/>
          <a:ln w="9525">
            <a:noFill/>
          </a:ln>
        </p:spPr>
      </p:pic>
      <p:pic>
        <p:nvPicPr>
          <p:cNvPr id="2056" name="Picture 2"/>
          <p:cNvPicPr>
            <a:picLocks noChangeAspect="1"/>
          </p:cNvPicPr>
          <p:nvPr/>
        </p:nvPicPr>
        <p:blipFill>
          <a:blip r:embed="rId14"/>
          <a:stretch>
            <a:fillRect/>
          </a:stretch>
        </p:blipFill>
        <p:spPr>
          <a:xfrm>
            <a:off x="6929438" y="6057900"/>
            <a:ext cx="1643062" cy="51435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ransition spd="slow">
    <p:fade/>
  </p:transition>
  <p:hf sldNum="0" hdr="0" ftr="0"/>
  <p:txStyles>
    <p:titleStyle>
      <a:lvl1pPr marL="914400" indent="-914400" algn="ctr" rtl="0" eaLnBrk="0" fontAlgn="base" hangingPunct="0">
        <a:spcBef>
          <a:spcPct val="0"/>
        </a:spcBef>
        <a:spcAft>
          <a:spcPct val="0"/>
        </a:spcAft>
        <a:defRPr sz="4400">
          <a:solidFill>
            <a:schemeClr val="tx1"/>
          </a:solidFill>
          <a:latin typeface="+mj-lt"/>
          <a:ea typeface="+mj-ea"/>
          <a:cs typeface="+mj-cs"/>
          <a:sym typeface="Calibri" panose="020F0502020204030204" pitchFamily="34" charset="0"/>
        </a:defRPr>
      </a:lvl1pPr>
      <a:lvl2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3716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18288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2860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7432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sym typeface="Calibri" panose="020F050202020403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sym typeface="Calibri" panose="020F050202020403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5pPr>
      <a:lvl6pPr marL="25146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6pPr>
      <a:lvl7pPr marL="29718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7pPr>
      <a:lvl8pPr marL="34290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8pPr>
      <a:lvl9pPr marL="38862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4.jpe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image" Target="../media/image25.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4.xml"/><Relationship Id="rId3" Type="http://schemas.openxmlformats.org/officeDocument/2006/relationships/image" Target="../media/image29.png"/><Relationship Id="rId2" Type="http://schemas.microsoft.com/office/2007/relationships/media" Target="../media/media1.mp4"/><Relationship Id="rId1" Type="http://schemas.openxmlformats.org/officeDocument/2006/relationships/video" Target="../media/media1.mp4"/></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slides/_rels/slide14.xml.rels><?xml version="1.0" encoding="UTF-8" standalone="yes"?>
<Relationships xmlns="http://schemas.openxmlformats.org/package/2006/relationships"><Relationship Id="rId9" Type="http://schemas.openxmlformats.org/officeDocument/2006/relationships/image" Target="../media/image41.png"/><Relationship Id="rId8" Type="http://schemas.openxmlformats.org/officeDocument/2006/relationships/image" Target="../media/image40.png"/><Relationship Id="rId7" Type="http://schemas.openxmlformats.org/officeDocument/2006/relationships/image" Target="../media/image39.jpeg"/><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 Id="rId3" Type="http://schemas.openxmlformats.org/officeDocument/2006/relationships/image" Target="../media/image35.jpeg"/><Relationship Id="rId2" Type="http://schemas.openxmlformats.org/officeDocument/2006/relationships/image" Target="../media/image34.jpeg"/><Relationship Id="rId10" Type="http://schemas.openxmlformats.org/officeDocument/2006/relationships/slideLayout" Target="../slideLayouts/slideLayout12.xml"/><Relationship Id="rId1"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image" Target="../media/image43.jpeg"/><Relationship Id="rId1"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0.png"/><Relationship Id="rId1"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9.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46.png"/><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image" Target="../media/image42.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image" Target="../media/image42.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8.jpeg"/></Relationships>
</file>

<file path=ppt/slides/_rels/slide20.xml.rels><?xml version="1.0" encoding="UTF-8" standalone="yes"?>
<Relationships xmlns="http://schemas.openxmlformats.org/package/2006/relationships"><Relationship Id="rId9" Type="http://schemas.openxmlformats.org/officeDocument/2006/relationships/image" Target="../media/image57.jpeg"/><Relationship Id="rId8" Type="http://schemas.openxmlformats.org/officeDocument/2006/relationships/image" Target="../media/image56.jpeg"/><Relationship Id="rId7" Type="http://schemas.openxmlformats.org/officeDocument/2006/relationships/image" Target="../media/image55.jpeg"/><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png"/><Relationship Id="rId3" Type="http://schemas.openxmlformats.org/officeDocument/2006/relationships/image" Target="../media/image51.png"/><Relationship Id="rId2" Type="http://schemas.openxmlformats.org/officeDocument/2006/relationships/image" Target="../media/image50.png"/><Relationship Id="rId10" Type="http://schemas.openxmlformats.org/officeDocument/2006/relationships/slideLayout" Target="../slideLayouts/slideLayout82.xml"/><Relationship Id="rId1" Type="http://schemas.openxmlformats.org/officeDocument/2006/relationships/image" Target="../media/image49.jpe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60.png"/><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42.jpe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62.jpeg"/><Relationship Id="rId2" Type="http://schemas.openxmlformats.org/officeDocument/2006/relationships/image" Target="../media/image42.jpeg"/><Relationship Id="rId1" Type="http://schemas.openxmlformats.org/officeDocument/2006/relationships/image" Target="../media/image61.png"/></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tags" Target="../tags/tag1.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png"/><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jpeg"/></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image" Target="../media/image74.png"/><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42.jpeg"/></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78.jpeg"/><Relationship Id="rId4" Type="http://schemas.openxmlformats.org/officeDocument/2006/relationships/image" Target="../media/image77.png"/><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image" Target="../media/image42.jpe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81.png"/><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image" Target="../media/image42.jpe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84.png"/><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42.jpe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image" Target="../media/image42.jpeg"/></Relationships>
</file>

<file path=ppt/slides/_rels/slide29.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image" Target="../media/image89.png"/><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image" Target="../media/image4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94.png"/><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0.png"/><Relationship Id="rId1" Type="http://schemas.openxmlformats.org/officeDocument/2006/relationships/image" Target="../media/image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9.xml"/></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98.jpeg"/><Relationship Id="rId4" Type="http://schemas.openxmlformats.org/officeDocument/2006/relationships/image" Target="../media/image97.jpeg"/><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image" Target="../media/image42.jpeg"/></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102.jpeg"/><Relationship Id="rId4" Type="http://schemas.openxmlformats.org/officeDocument/2006/relationships/image" Target="../media/image101.jpeg"/><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image" Target="../media/image42.jpeg"/></Relationships>
</file>

<file path=ppt/slides/_rels/slide35.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image" Target="../media/image108.jpeg"/><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image" Target="../media/image42.jpeg"/></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image" Target="../media/image114.jpeg"/><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image" Target="../media/image42.jpeg"/></Relationships>
</file>

<file path=ppt/slides/_rels/slide37.xml.rels><?xml version="1.0" encoding="UTF-8" standalone="yes"?>
<Relationships xmlns="http://schemas.openxmlformats.org/package/2006/relationships"><Relationship Id="rId9" Type="http://schemas.openxmlformats.org/officeDocument/2006/relationships/image" Target="../media/image122.jpeg"/><Relationship Id="rId8" Type="http://schemas.openxmlformats.org/officeDocument/2006/relationships/image" Target="../media/image121.jpeg"/><Relationship Id="rId7" Type="http://schemas.openxmlformats.org/officeDocument/2006/relationships/image" Target="../media/image120.jpeg"/><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 Id="rId3" Type="http://schemas.openxmlformats.org/officeDocument/2006/relationships/image" Target="../media/image116.jpeg"/><Relationship Id="rId2" Type="http://schemas.openxmlformats.org/officeDocument/2006/relationships/image" Target="../media/image115.jpeg"/><Relationship Id="rId10" Type="http://schemas.openxmlformats.org/officeDocument/2006/relationships/slideLayout" Target="../slideLayouts/slideLayout12.xml"/><Relationship Id="rId1" Type="http://schemas.openxmlformats.org/officeDocument/2006/relationships/image" Target="../media/image42.jpeg"/></Relationships>
</file>

<file path=ppt/slides/_rels/slide38.xml.rels><?xml version="1.0" encoding="UTF-8" standalone="yes"?>
<Relationships xmlns="http://schemas.openxmlformats.org/package/2006/relationships"><Relationship Id="rId9" Type="http://schemas.openxmlformats.org/officeDocument/2006/relationships/image" Target="../media/image130.jpeg"/><Relationship Id="rId8" Type="http://schemas.openxmlformats.org/officeDocument/2006/relationships/image" Target="../media/image129.jpeg"/><Relationship Id="rId7" Type="http://schemas.openxmlformats.org/officeDocument/2006/relationships/image" Target="../media/image128.jpeg"/><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 Id="rId3" Type="http://schemas.openxmlformats.org/officeDocument/2006/relationships/image" Target="../media/image124.jpeg"/><Relationship Id="rId2" Type="http://schemas.openxmlformats.org/officeDocument/2006/relationships/image" Target="../media/image123.jpeg"/><Relationship Id="rId11" Type="http://schemas.openxmlformats.org/officeDocument/2006/relationships/slideLayout" Target="../slideLayouts/slideLayout12.xml"/><Relationship Id="rId10" Type="http://schemas.openxmlformats.org/officeDocument/2006/relationships/image" Target="../media/image131.jpeg"/><Relationship Id="rId1" Type="http://schemas.openxmlformats.org/officeDocument/2006/relationships/image" Target="../media/image42.jpeg"/></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image" Target="../media/image42.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0.png"/><Relationship Id="rId1" Type="http://schemas.openxmlformats.org/officeDocument/2006/relationships/image" Target="../media/image9.png"/></Relationships>
</file>

<file path=ppt/slides/_rels/slide40.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png"/><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image" Target="../media/image42.jpeg"/></Relationships>
</file>

<file path=ppt/slides/_rels/slide41.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image" Target="../media/image144.png"/><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png"/><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image" Target="../media/image42.jpeg"/></Relationships>
</file>

<file path=ppt/slides/_rels/slide42.xml.rels><?xml version="1.0" encoding="UTF-8" standalone="yes"?>
<Relationships xmlns="http://schemas.openxmlformats.org/package/2006/relationships"><Relationship Id="rId9" Type="http://schemas.openxmlformats.org/officeDocument/2006/relationships/image" Target="../media/image152.jpeg"/><Relationship Id="rId8" Type="http://schemas.openxmlformats.org/officeDocument/2006/relationships/image" Target="../media/image151.jpeg"/><Relationship Id="rId7" Type="http://schemas.openxmlformats.org/officeDocument/2006/relationships/image" Target="../media/image150.jpeg"/><Relationship Id="rId6" Type="http://schemas.openxmlformats.org/officeDocument/2006/relationships/image" Target="../media/image149.jpeg"/><Relationship Id="rId5" Type="http://schemas.openxmlformats.org/officeDocument/2006/relationships/image" Target="../media/image148.png"/><Relationship Id="rId4" Type="http://schemas.openxmlformats.org/officeDocument/2006/relationships/image" Target="../media/image147.jpeg"/><Relationship Id="rId3" Type="http://schemas.openxmlformats.org/officeDocument/2006/relationships/image" Target="../media/image146.jpeg"/><Relationship Id="rId2" Type="http://schemas.openxmlformats.org/officeDocument/2006/relationships/image" Target="../media/image145.png"/><Relationship Id="rId12" Type="http://schemas.openxmlformats.org/officeDocument/2006/relationships/slideLayout" Target="../slideLayouts/slideLayout12.xml"/><Relationship Id="rId11" Type="http://schemas.openxmlformats.org/officeDocument/2006/relationships/image" Target="../media/image154.jpeg"/><Relationship Id="rId10" Type="http://schemas.openxmlformats.org/officeDocument/2006/relationships/image" Target="../media/image153.jpeg"/><Relationship Id="rId1" Type="http://schemas.openxmlformats.org/officeDocument/2006/relationships/image" Target="../media/image42.jpeg"/></Relationships>
</file>

<file path=ppt/slides/_rels/slide43.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image" Target="../media/image160.png"/><Relationship Id="rId6" Type="http://schemas.openxmlformats.org/officeDocument/2006/relationships/image" Target="../media/image159.jpeg"/><Relationship Id="rId5" Type="http://schemas.openxmlformats.org/officeDocument/2006/relationships/image" Target="../media/image158.png"/><Relationship Id="rId4" Type="http://schemas.openxmlformats.org/officeDocument/2006/relationships/image" Target="../media/image157.jpeg"/><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image" Target="../media/image42.jpeg"/></Relationships>
</file>

<file path=ppt/slides/_rels/slide44.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163.png"/><Relationship Id="rId3" Type="http://schemas.openxmlformats.org/officeDocument/2006/relationships/image" Target="../media/image162.jpeg"/><Relationship Id="rId2" Type="http://schemas.openxmlformats.org/officeDocument/2006/relationships/image" Target="../media/image161.png"/><Relationship Id="rId1" Type="http://schemas.openxmlformats.org/officeDocument/2006/relationships/image" Target="../media/image42.jpeg"/></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12.xml"/><Relationship Id="rId6" Type="http://schemas.openxmlformats.org/officeDocument/2006/relationships/image" Target="../media/image168.jpeg"/><Relationship Id="rId5" Type="http://schemas.openxmlformats.org/officeDocument/2006/relationships/image" Target="../media/image167.jpeg"/><Relationship Id="rId4" Type="http://schemas.openxmlformats.org/officeDocument/2006/relationships/image" Target="../media/image166.jpeg"/><Relationship Id="rId3" Type="http://schemas.openxmlformats.org/officeDocument/2006/relationships/image" Target="../media/image165.jpeg"/><Relationship Id="rId2" Type="http://schemas.openxmlformats.org/officeDocument/2006/relationships/image" Target="../media/image164.png"/><Relationship Id="rId1" Type="http://schemas.openxmlformats.org/officeDocument/2006/relationships/image" Target="../media/image42.jpeg"/></Relationships>
</file>

<file path=ppt/slides/_rels/slide46.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172.jpeg"/><Relationship Id="rId4" Type="http://schemas.openxmlformats.org/officeDocument/2006/relationships/image" Target="../media/image171.jpeg"/><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image" Target="../media/image42.jpeg"/></Relationships>
</file>

<file path=ppt/slides/_rels/slide47.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175.jpeg"/><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image" Target="../media/image42.jpeg"/></Relationships>
</file>

<file path=ppt/slides/_rels/slide48.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180.png"/><Relationship Id="rId5" Type="http://schemas.openxmlformats.org/officeDocument/2006/relationships/image" Target="../media/image179.jpeg"/><Relationship Id="rId4" Type="http://schemas.openxmlformats.org/officeDocument/2006/relationships/image" Target="../media/image178.jpeg"/><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image" Target="../media/image42.jpe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81.jpeg"/><Relationship Id="rId1" Type="http://schemas.openxmlformats.org/officeDocument/2006/relationships/image" Target="../media/image4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184.png"/><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image" Target="../media/image42.jpeg"/></Relationships>
</file>

<file path=ppt/slides/_rels/slide51.xml.rels><?xml version="1.0" encoding="UTF-8" standalone="yes"?>
<Relationships xmlns="http://schemas.openxmlformats.org/package/2006/relationships"><Relationship Id="rId5" Type="http://schemas.openxmlformats.org/officeDocument/2006/relationships/slideLayout" Target="../slideLayouts/slideLayout58.xml"/><Relationship Id="rId4" Type="http://schemas.openxmlformats.org/officeDocument/2006/relationships/image" Target="../media/image184.png"/><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image" Target="../media/image42.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2.jpeg"/></Relationships>
</file>

<file path=ppt/slides/_rels/slide8.xml.rels><?xml version="1.0" encoding="UTF-8" standalone="yes"?>
<Relationships xmlns="http://schemas.openxmlformats.org/package/2006/relationships"><Relationship Id="rId9" Type="http://schemas.openxmlformats.org/officeDocument/2006/relationships/image" Target="../media/image16.jpeg"/><Relationship Id="rId8" Type="http://schemas.openxmlformats.org/officeDocument/2006/relationships/image" Target="../media/image15.jpeg"/><Relationship Id="rId7" Type="http://schemas.openxmlformats.org/officeDocument/2006/relationships/image" Target="../media/image14.jpeg"/><Relationship Id="rId6" Type="http://schemas.openxmlformats.org/officeDocument/2006/relationships/image" Target="../media/image13.jpeg"/><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3" Type="http://schemas.openxmlformats.org/officeDocument/2006/relationships/slideLayout" Target="../slideLayouts/slideLayout12.xml"/><Relationship Id="rId12" Type="http://schemas.openxmlformats.org/officeDocument/2006/relationships/image" Target="../media/image19.jpeg"/><Relationship Id="rId11" Type="http://schemas.openxmlformats.org/officeDocument/2006/relationships/image" Target="../media/image18.jpeg"/><Relationship Id="rId10" Type="http://schemas.openxmlformats.org/officeDocument/2006/relationships/image" Target="../media/image17.jpeg"/><Relationship Id="rId1"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8194" name="图形 10"/>
          <p:cNvPicPr>
            <a:picLocks noChangeAspect="1"/>
          </p:cNvPicPr>
          <p:nvPr/>
        </p:nvPicPr>
        <p:blipFill>
          <a:blip r:embed="rId1"/>
          <a:stretch>
            <a:fillRect/>
          </a:stretch>
        </p:blipFill>
        <p:spPr>
          <a:xfrm>
            <a:off x="423863" y="728663"/>
            <a:ext cx="5703887" cy="1724025"/>
          </a:xfrm>
          <a:prstGeom prst="rect">
            <a:avLst/>
          </a:prstGeom>
          <a:noFill/>
          <a:ln w="9525">
            <a:noFill/>
          </a:ln>
        </p:spPr>
      </p:pic>
      <p:sp>
        <p:nvSpPr>
          <p:cNvPr id="8195" name="椭圆 11"/>
          <p:cNvSpPr/>
          <p:nvPr/>
        </p:nvSpPr>
        <p:spPr>
          <a:xfrm>
            <a:off x="5465763" y="4972050"/>
            <a:ext cx="727075" cy="969963"/>
          </a:xfrm>
          <a:prstGeom prst="ellipse">
            <a:avLst/>
          </a:prstGeom>
          <a:solidFill>
            <a:srgbClr val="E62129"/>
          </a:solidFill>
          <a:ln w="9525">
            <a:noFill/>
          </a:ln>
        </p:spPr>
        <p:txBody>
          <a:bodyPr anchor="ctr"/>
          <a:p>
            <a:pPr algn="ctr" eaLnBrk="0" hangingPunct="0"/>
            <a:endParaRPr lang="zh-CN" altLang="zh-CN" dirty="0">
              <a:solidFill>
                <a:srgbClr val="FFFFFF"/>
              </a:solidFill>
              <a:latin typeface="Calibri" panose="020F0502020204030204" pitchFamily="34" charset="0"/>
              <a:ea typeface="微软雅黑" panose="020B0503020204020204" charset="-122"/>
            </a:endParaRPr>
          </a:p>
        </p:txBody>
      </p:sp>
      <p:sp>
        <p:nvSpPr>
          <p:cNvPr id="8196" name="椭圆 12"/>
          <p:cNvSpPr/>
          <p:nvPr/>
        </p:nvSpPr>
        <p:spPr>
          <a:xfrm>
            <a:off x="7926388" y="1406525"/>
            <a:ext cx="274637" cy="366713"/>
          </a:xfrm>
          <a:prstGeom prst="ellipse">
            <a:avLst/>
          </a:prstGeom>
          <a:solidFill>
            <a:srgbClr val="E62129"/>
          </a:solidFill>
          <a:ln w="9525">
            <a:noFill/>
          </a:ln>
        </p:spPr>
        <p:txBody>
          <a:bodyPr anchor="ctr"/>
          <a:p>
            <a:pPr algn="ctr" eaLnBrk="0" hangingPunct="0"/>
            <a:endParaRPr lang="zh-CN" altLang="zh-CN" dirty="0">
              <a:solidFill>
                <a:srgbClr val="FFFFFF"/>
              </a:solidFill>
              <a:latin typeface="Calibri" panose="020F0502020204030204" pitchFamily="34" charset="0"/>
              <a:ea typeface="微软雅黑" panose="020B0503020204020204" charset="-122"/>
            </a:endParaRPr>
          </a:p>
        </p:txBody>
      </p:sp>
      <p:grpSp>
        <p:nvGrpSpPr>
          <p:cNvPr id="8197" name="组合 13"/>
          <p:cNvGrpSpPr/>
          <p:nvPr/>
        </p:nvGrpSpPr>
        <p:grpSpPr>
          <a:xfrm>
            <a:off x="6365875" y="857250"/>
            <a:ext cx="623888" cy="831850"/>
            <a:chOff x="0" y="0"/>
            <a:chExt cx="4000500" cy="4000500"/>
          </a:xfrm>
        </p:grpSpPr>
        <p:sp>
          <p:nvSpPr>
            <p:cNvPr id="10245" name="同心圆 86"/>
            <p:cNvSpPr/>
            <p:nvPr/>
          </p:nvSpPr>
          <p:spPr>
            <a:xfrm>
              <a:off x="0" y="0"/>
              <a:ext cx="4000500" cy="4000500"/>
            </a:xfrm>
            <a:custGeom>
              <a:avLst/>
              <a:gdLst/>
              <a:ahLst/>
              <a:cxnLst>
                <a:cxn ang="0">
                  <a:pos x="2147483647" y="0"/>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Lst>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53" y="10800"/>
                  </a:moveTo>
                  <a:cubicBezTo>
                    <a:pt x="1053" y="16183"/>
                    <a:pt x="5417" y="20547"/>
                    <a:pt x="10800" y="20547"/>
                  </a:cubicBezTo>
                  <a:cubicBezTo>
                    <a:pt x="16183" y="20547"/>
                    <a:pt x="20547" y="16183"/>
                    <a:pt x="20547" y="10800"/>
                  </a:cubicBezTo>
                  <a:cubicBezTo>
                    <a:pt x="20547" y="5417"/>
                    <a:pt x="16183" y="1053"/>
                    <a:pt x="10800" y="1053"/>
                  </a:cubicBezTo>
                  <a:cubicBezTo>
                    <a:pt x="5417" y="1053"/>
                    <a:pt x="1053" y="5417"/>
                    <a:pt x="1053" y="10800"/>
                  </a:cubicBezTo>
                  <a:close/>
                </a:path>
              </a:pathLst>
            </a:custGeom>
            <a:gradFill rotWithShape="1">
              <a:gsLst>
                <a:gs pos="0">
                  <a:srgbClr val="FFFFFF">
                    <a:alpha val="100000"/>
                  </a:srgbClr>
                </a:gs>
                <a:gs pos="54999">
                  <a:srgbClr val="F2F2F2">
                    <a:alpha val="100000"/>
                  </a:srgbClr>
                </a:gs>
                <a:gs pos="100000">
                  <a:srgbClr val="A5A5A5">
                    <a:alpha val="100000"/>
                  </a:srgbClr>
                </a:gs>
              </a:gsLst>
              <a:lin ang="18900000" scaled="1"/>
              <a:tileRect/>
            </a:gradFill>
            <a:ln w="9525">
              <a:noFill/>
            </a:ln>
          </p:spPr>
          <p:txBody>
            <a:bodyPr/>
            <a:p>
              <a:endParaRPr lang="zh-CN" altLang="en-US"/>
            </a:p>
          </p:txBody>
        </p:sp>
        <p:sp>
          <p:nvSpPr>
            <p:cNvPr id="10246" name="椭圆 15"/>
            <p:cNvSpPr/>
            <p:nvPr/>
          </p:nvSpPr>
          <p:spPr>
            <a:xfrm>
              <a:off x="87313" y="87313"/>
              <a:ext cx="3825874" cy="3825874"/>
            </a:xfrm>
            <a:prstGeom prst="ellipse">
              <a:avLst/>
            </a:prstGeom>
            <a:gradFill rotWithShape="1">
              <a:gsLst>
                <a:gs pos="0">
                  <a:srgbClr val="FFFFFF">
                    <a:alpha val="100000"/>
                  </a:srgbClr>
                </a:gs>
                <a:gs pos="50999">
                  <a:srgbClr val="F2F2F2">
                    <a:alpha val="100000"/>
                  </a:srgbClr>
                </a:gs>
                <a:gs pos="100000">
                  <a:srgbClr val="BFBFBF">
                    <a:alpha val="100000"/>
                  </a:srgbClr>
                </a:gs>
              </a:gsLst>
              <a:lin ang="2700000" scaled="1"/>
              <a:tileRect/>
            </a:gradFill>
            <a:ln w="9525">
              <a:noFill/>
            </a:ln>
          </p:spPr>
          <p:txBody>
            <a:bodyPr anchor="ctr"/>
            <a:p>
              <a:pPr algn="ctr" eaLnBrk="0" hangingPunct="0"/>
              <a:endParaRPr lang="zh-CN" altLang="zh-CN" dirty="0">
                <a:solidFill>
                  <a:srgbClr val="FFFFFF"/>
                </a:solidFill>
                <a:latin typeface="Calibri" panose="020F0502020204030204" pitchFamily="34" charset="0"/>
                <a:ea typeface="微软雅黑" panose="020B0503020204020204" charset="-122"/>
              </a:endParaRPr>
            </a:p>
          </p:txBody>
        </p:sp>
      </p:grpSp>
      <p:grpSp>
        <p:nvGrpSpPr>
          <p:cNvPr id="8200" name="组合 16"/>
          <p:cNvGrpSpPr/>
          <p:nvPr/>
        </p:nvGrpSpPr>
        <p:grpSpPr>
          <a:xfrm>
            <a:off x="8489950" y="5311775"/>
            <a:ext cx="220663" cy="292100"/>
            <a:chOff x="0" y="0"/>
            <a:chExt cx="4000500" cy="4000500"/>
          </a:xfrm>
        </p:grpSpPr>
        <p:sp>
          <p:nvSpPr>
            <p:cNvPr id="10248" name="同心圆 89"/>
            <p:cNvSpPr/>
            <p:nvPr/>
          </p:nvSpPr>
          <p:spPr>
            <a:xfrm>
              <a:off x="0" y="0"/>
              <a:ext cx="4000500" cy="4000500"/>
            </a:xfrm>
            <a:custGeom>
              <a:avLst/>
              <a:gdLst/>
              <a:ahLst/>
              <a:cxnLst>
                <a:cxn ang="0">
                  <a:pos x="2147483647" y="0"/>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Lst>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53" y="10800"/>
                  </a:moveTo>
                  <a:cubicBezTo>
                    <a:pt x="1053" y="16183"/>
                    <a:pt x="5417" y="20547"/>
                    <a:pt x="10800" y="20547"/>
                  </a:cubicBezTo>
                  <a:cubicBezTo>
                    <a:pt x="16183" y="20547"/>
                    <a:pt x="20547" y="16183"/>
                    <a:pt x="20547" y="10800"/>
                  </a:cubicBezTo>
                  <a:cubicBezTo>
                    <a:pt x="20547" y="5417"/>
                    <a:pt x="16183" y="1053"/>
                    <a:pt x="10800" y="1053"/>
                  </a:cubicBezTo>
                  <a:cubicBezTo>
                    <a:pt x="5417" y="1053"/>
                    <a:pt x="1053" y="5417"/>
                    <a:pt x="1053" y="10800"/>
                  </a:cubicBezTo>
                  <a:close/>
                </a:path>
              </a:pathLst>
            </a:custGeom>
            <a:gradFill rotWithShape="1">
              <a:gsLst>
                <a:gs pos="0">
                  <a:srgbClr val="FFFFFF">
                    <a:alpha val="100000"/>
                  </a:srgbClr>
                </a:gs>
                <a:gs pos="54999">
                  <a:srgbClr val="F2F2F2">
                    <a:alpha val="100000"/>
                  </a:srgbClr>
                </a:gs>
                <a:gs pos="100000">
                  <a:srgbClr val="A5A5A5">
                    <a:alpha val="100000"/>
                  </a:srgbClr>
                </a:gs>
              </a:gsLst>
              <a:lin ang="18900000" scaled="1"/>
              <a:tileRect/>
            </a:gradFill>
            <a:ln w="9525">
              <a:noFill/>
            </a:ln>
          </p:spPr>
          <p:txBody>
            <a:bodyPr/>
            <a:p>
              <a:endParaRPr lang="zh-CN" altLang="en-US"/>
            </a:p>
          </p:txBody>
        </p:sp>
        <p:sp>
          <p:nvSpPr>
            <p:cNvPr id="10249" name="椭圆 20"/>
            <p:cNvSpPr/>
            <p:nvPr/>
          </p:nvSpPr>
          <p:spPr>
            <a:xfrm>
              <a:off x="174625" y="174625"/>
              <a:ext cx="3651250" cy="3651250"/>
            </a:xfrm>
            <a:prstGeom prst="ellipse">
              <a:avLst/>
            </a:prstGeom>
            <a:gradFill rotWithShape="1">
              <a:gsLst>
                <a:gs pos="0">
                  <a:srgbClr val="FFFFFF">
                    <a:alpha val="100000"/>
                  </a:srgbClr>
                </a:gs>
                <a:gs pos="50999">
                  <a:srgbClr val="F2F2F2">
                    <a:alpha val="100000"/>
                  </a:srgbClr>
                </a:gs>
                <a:gs pos="100000">
                  <a:srgbClr val="BFBFBF">
                    <a:alpha val="100000"/>
                  </a:srgbClr>
                </a:gs>
              </a:gsLst>
              <a:lin ang="2700000" scaled="1"/>
              <a:tileRect/>
            </a:gradFill>
            <a:ln w="9525">
              <a:noFill/>
            </a:ln>
          </p:spPr>
          <p:txBody>
            <a:bodyPr anchor="ctr"/>
            <a:p>
              <a:pPr algn="ctr" eaLnBrk="0" hangingPunct="0"/>
              <a:endParaRPr lang="zh-CN" altLang="zh-CN" dirty="0">
                <a:solidFill>
                  <a:srgbClr val="FFFFFF"/>
                </a:solidFill>
                <a:latin typeface="Calibri" panose="020F0502020204030204" pitchFamily="34" charset="0"/>
                <a:ea typeface="微软雅黑" panose="020B0503020204020204" charset="-122"/>
              </a:endParaRPr>
            </a:p>
          </p:txBody>
        </p:sp>
      </p:grpSp>
      <p:grpSp>
        <p:nvGrpSpPr>
          <p:cNvPr id="8203" name="组合 25"/>
          <p:cNvGrpSpPr/>
          <p:nvPr/>
        </p:nvGrpSpPr>
        <p:grpSpPr>
          <a:xfrm>
            <a:off x="2146300" y="5568950"/>
            <a:ext cx="287338" cy="384175"/>
            <a:chOff x="0" y="0"/>
            <a:chExt cx="4000500" cy="4000500"/>
          </a:xfrm>
        </p:grpSpPr>
        <p:sp>
          <p:nvSpPr>
            <p:cNvPr id="10251" name="同心圆 92"/>
            <p:cNvSpPr/>
            <p:nvPr/>
          </p:nvSpPr>
          <p:spPr>
            <a:xfrm>
              <a:off x="0" y="0"/>
              <a:ext cx="4000500" cy="4000500"/>
            </a:xfrm>
            <a:custGeom>
              <a:avLst/>
              <a:gdLst/>
              <a:ahLst/>
              <a:cxnLst>
                <a:cxn ang="0">
                  <a:pos x="2147483647" y="0"/>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Lst>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53" y="10800"/>
                  </a:moveTo>
                  <a:cubicBezTo>
                    <a:pt x="1053" y="16183"/>
                    <a:pt x="5417" y="20547"/>
                    <a:pt x="10800" y="20547"/>
                  </a:cubicBezTo>
                  <a:cubicBezTo>
                    <a:pt x="16183" y="20547"/>
                    <a:pt x="20547" y="16183"/>
                    <a:pt x="20547" y="10800"/>
                  </a:cubicBezTo>
                  <a:cubicBezTo>
                    <a:pt x="20547" y="5417"/>
                    <a:pt x="16183" y="1053"/>
                    <a:pt x="10800" y="1053"/>
                  </a:cubicBezTo>
                  <a:cubicBezTo>
                    <a:pt x="5417" y="1053"/>
                    <a:pt x="1053" y="5417"/>
                    <a:pt x="1053" y="10800"/>
                  </a:cubicBezTo>
                  <a:close/>
                </a:path>
              </a:pathLst>
            </a:custGeom>
            <a:gradFill rotWithShape="1">
              <a:gsLst>
                <a:gs pos="0">
                  <a:srgbClr val="FFFFFF">
                    <a:alpha val="100000"/>
                  </a:srgbClr>
                </a:gs>
                <a:gs pos="54999">
                  <a:srgbClr val="F2F2F2">
                    <a:alpha val="100000"/>
                  </a:srgbClr>
                </a:gs>
                <a:gs pos="100000">
                  <a:srgbClr val="A5A5A5">
                    <a:alpha val="100000"/>
                  </a:srgbClr>
                </a:gs>
              </a:gsLst>
              <a:lin ang="18900000" scaled="1"/>
              <a:tileRect/>
            </a:gradFill>
            <a:ln w="9525">
              <a:noFill/>
            </a:ln>
          </p:spPr>
          <p:txBody>
            <a:bodyPr/>
            <a:p>
              <a:endParaRPr lang="zh-CN" altLang="en-US"/>
            </a:p>
          </p:txBody>
        </p:sp>
        <p:sp>
          <p:nvSpPr>
            <p:cNvPr id="10252" name="椭圆 27"/>
            <p:cNvSpPr/>
            <p:nvPr/>
          </p:nvSpPr>
          <p:spPr>
            <a:xfrm>
              <a:off x="174625" y="174625"/>
              <a:ext cx="3651250" cy="3651250"/>
            </a:xfrm>
            <a:prstGeom prst="ellipse">
              <a:avLst/>
            </a:prstGeom>
            <a:gradFill rotWithShape="1">
              <a:gsLst>
                <a:gs pos="0">
                  <a:srgbClr val="FFFFFF">
                    <a:alpha val="100000"/>
                  </a:srgbClr>
                </a:gs>
                <a:gs pos="50999">
                  <a:srgbClr val="F2F2F2">
                    <a:alpha val="100000"/>
                  </a:srgbClr>
                </a:gs>
                <a:gs pos="100000">
                  <a:srgbClr val="BFBFBF">
                    <a:alpha val="100000"/>
                  </a:srgbClr>
                </a:gs>
              </a:gsLst>
              <a:lin ang="2700000" scaled="1"/>
              <a:tileRect/>
            </a:gradFill>
            <a:ln w="9525">
              <a:noFill/>
            </a:ln>
          </p:spPr>
          <p:txBody>
            <a:bodyPr anchor="ctr"/>
            <a:p>
              <a:pPr algn="ctr" eaLnBrk="0" hangingPunct="0"/>
              <a:endParaRPr lang="zh-CN" altLang="zh-CN" dirty="0">
                <a:solidFill>
                  <a:srgbClr val="FFFFFF"/>
                </a:solidFill>
                <a:latin typeface="Calibri" panose="020F0502020204030204" pitchFamily="34" charset="0"/>
                <a:ea typeface="微软雅黑" panose="020B0503020204020204" charset="-122"/>
              </a:endParaRPr>
            </a:p>
          </p:txBody>
        </p:sp>
      </p:grpSp>
      <p:sp>
        <p:nvSpPr>
          <p:cNvPr id="8206" name="椭圆 28"/>
          <p:cNvSpPr/>
          <p:nvPr/>
        </p:nvSpPr>
        <p:spPr>
          <a:xfrm>
            <a:off x="8620125" y="1304925"/>
            <a:ext cx="274638" cy="366713"/>
          </a:xfrm>
          <a:prstGeom prst="ellipse">
            <a:avLst/>
          </a:prstGeom>
          <a:solidFill>
            <a:srgbClr val="E62129"/>
          </a:solidFill>
          <a:ln w="9525">
            <a:noFill/>
          </a:ln>
        </p:spPr>
        <p:txBody>
          <a:bodyPr anchor="ctr"/>
          <a:p>
            <a:pPr algn="ctr" eaLnBrk="0" hangingPunct="0"/>
            <a:endParaRPr lang="zh-CN" altLang="zh-CN" dirty="0">
              <a:solidFill>
                <a:srgbClr val="FFFFFF"/>
              </a:solidFill>
              <a:latin typeface="Calibri" panose="020F0502020204030204" pitchFamily="34" charset="0"/>
              <a:ea typeface="微软雅黑" panose="020B0503020204020204" charset="-122"/>
            </a:endParaRPr>
          </a:p>
        </p:txBody>
      </p:sp>
      <p:grpSp>
        <p:nvGrpSpPr>
          <p:cNvPr id="8207" name="组合 29"/>
          <p:cNvGrpSpPr/>
          <p:nvPr/>
        </p:nvGrpSpPr>
        <p:grpSpPr>
          <a:xfrm>
            <a:off x="6451600" y="5127625"/>
            <a:ext cx="638175" cy="850900"/>
            <a:chOff x="0" y="0"/>
            <a:chExt cx="4000500" cy="4000500"/>
          </a:xfrm>
        </p:grpSpPr>
        <p:sp>
          <p:nvSpPr>
            <p:cNvPr id="10255" name="同心圆 97"/>
            <p:cNvSpPr/>
            <p:nvPr/>
          </p:nvSpPr>
          <p:spPr>
            <a:xfrm>
              <a:off x="0" y="0"/>
              <a:ext cx="4000500" cy="4000500"/>
            </a:xfrm>
            <a:custGeom>
              <a:avLst/>
              <a:gdLst/>
              <a:ahLst/>
              <a:cxnLst>
                <a:cxn ang="0">
                  <a:pos x="2147483647" y="0"/>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Lst>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53" y="10800"/>
                  </a:moveTo>
                  <a:cubicBezTo>
                    <a:pt x="1053" y="16183"/>
                    <a:pt x="5417" y="20547"/>
                    <a:pt x="10800" y="20547"/>
                  </a:cubicBezTo>
                  <a:cubicBezTo>
                    <a:pt x="16183" y="20547"/>
                    <a:pt x="20547" y="16183"/>
                    <a:pt x="20547" y="10800"/>
                  </a:cubicBezTo>
                  <a:cubicBezTo>
                    <a:pt x="20547" y="5417"/>
                    <a:pt x="16183" y="1053"/>
                    <a:pt x="10800" y="1053"/>
                  </a:cubicBezTo>
                  <a:cubicBezTo>
                    <a:pt x="5417" y="1053"/>
                    <a:pt x="1053" y="5417"/>
                    <a:pt x="1053" y="10800"/>
                  </a:cubicBezTo>
                  <a:close/>
                </a:path>
              </a:pathLst>
            </a:custGeom>
            <a:gradFill rotWithShape="1">
              <a:gsLst>
                <a:gs pos="0">
                  <a:srgbClr val="FFFFFF">
                    <a:alpha val="100000"/>
                  </a:srgbClr>
                </a:gs>
                <a:gs pos="54999">
                  <a:srgbClr val="F2F2F2">
                    <a:alpha val="100000"/>
                  </a:srgbClr>
                </a:gs>
                <a:gs pos="100000">
                  <a:srgbClr val="A5A5A5">
                    <a:alpha val="100000"/>
                  </a:srgbClr>
                </a:gs>
              </a:gsLst>
              <a:lin ang="18900000" scaled="1"/>
              <a:tileRect/>
            </a:gradFill>
            <a:ln w="9525">
              <a:noFill/>
            </a:ln>
          </p:spPr>
          <p:txBody>
            <a:bodyPr/>
            <a:p>
              <a:endParaRPr lang="zh-CN" altLang="en-US"/>
            </a:p>
          </p:txBody>
        </p:sp>
        <p:sp>
          <p:nvSpPr>
            <p:cNvPr id="10256" name="椭圆 31"/>
            <p:cNvSpPr/>
            <p:nvPr/>
          </p:nvSpPr>
          <p:spPr>
            <a:xfrm>
              <a:off x="87313" y="87313"/>
              <a:ext cx="3825874" cy="3825874"/>
            </a:xfrm>
            <a:prstGeom prst="ellipse">
              <a:avLst/>
            </a:prstGeom>
            <a:gradFill rotWithShape="1">
              <a:gsLst>
                <a:gs pos="0">
                  <a:srgbClr val="FFFFFF">
                    <a:alpha val="100000"/>
                  </a:srgbClr>
                </a:gs>
                <a:gs pos="50999">
                  <a:srgbClr val="F2F2F2">
                    <a:alpha val="100000"/>
                  </a:srgbClr>
                </a:gs>
                <a:gs pos="100000">
                  <a:srgbClr val="BFBFBF">
                    <a:alpha val="100000"/>
                  </a:srgbClr>
                </a:gs>
              </a:gsLst>
              <a:lin ang="2700000" scaled="1"/>
              <a:tileRect/>
            </a:gradFill>
            <a:ln w="9525">
              <a:noFill/>
            </a:ln>
          </p:spPr>
          <p:txBody>
            <a:bodyPr anchor="ctr"/>
            <a:p>
              <a:pPr algn="ctr" eaLnBrk="0" hangingPunct="0"/>
              <a:endParaRPr lang="zh-CN" altLang="zh-CN" dirty="0">
                <a:solidFill>
                  <a:srgbClr val="FFFFFF"/>
                </a:solidFill>
                <a:latin typeface="Calibri" panose="020F0502020204030204" pitchFamily="34" charset="0"/>
                <a:ea typeface="微软雅黑" panose="020B0503020204020204" charset="-122"/>
              </a:endParaRPr>
            </a:p>
          </p:txBody>
        </p:sp>
      </p:grpSp>
      <p:sp>
        <p:nvSpPr>
          <p:cNvPr id="8215" name="Text Box 2"/>
          <p:cNvSpPr/>
          <p:nvPr/>
        </p:nvSpPr>
        <p:spPr>
          <a:xfrm>
            <a:off x="1011238" y="2647950"/>
            <a:ext cx="7119937" cy="1716088"/>
          </a:xfrm>
          <a:prstGeom prst="rect">
            <a:avLst/>
          </a:prstGeom>
          <a:noFill/>
          <a:ln w="9525">
            <a:noFill/>
          </a:ln>
        </p:spPr>
        <p:txBody>
          <a:bodyPr wrap="square" anchor="t">
            <a:spAutoFit/>
          </a:bodyPr>
          <a:p>
            <a:pPr algn="ctr" eaLnBrk="0" hangingPunct="0">
              <a:lnSpc>
                <a:spcPct val="120000"/>
              </a:lnSpc>
            </a:pPr>
            <a:r>
              <a:rPr lang="zh-CN" altLang="en-US" sz="4400" b="1" dirty="0">
                <a:solidFill>
                  <a:srgbClr val="000000"/>
                </a:solidFill>
                <a:latin typeface="微软雅黑" panose="020B0503020204020204" charset="-122"/>
                <a:ea typeface="微软雅黑" panose="020B0503020204020204" charset="-122"/>
                <a:sym typeface="微软雅黑" panose="020B0503020204020204" charset="-122"/>
              </a:rPr>
              <a:t>准确理解我国</a:t>
            </a:r>
            <a:endParaRPr lang="en-US" altLang="zh-CN" sz="4400" b="1" dirty="0">
              <a:solidFill>
                <a:srgbClr val="000000"/>
              </a:solidFill>
              <a:latin typeface="微软雅黑" panose="020B0503020204020204" charset="-122"/>
              <a:ea typeface="微软雅黑" panose="020B0503020204020204" charset="-122"/>
              <a:sym typeface="微软雅黑" panose="020B0503020204020204" charset="-122"/>
            </a:endParaRPr>
          </a:p>
          <a:p>
            <a:pPr algn="ctr" eaLnBrk="0" hangingPunct="0">
              <a:lnSpc>
                <a:spcPct val="120000"/>
              </a:lnSpc>
            </a:pPr>
            <a:r>
              <a:rPr lang="zh-CN" altLang="en-US" sz="4400" b="1" dirty="0">
                <a:solidFill>
                  <a:srgbClr val="000000"/>
                </a:solidFill>
                <a:latin typeface="微软雅黑" panose="020B0503020204020204" charset="-122"/>
                <a:ea typeface="微软雅黑" panose="020B0503020204020204" charset="-122"/>
                <a:sym typeface="微软雅黑" panose="020B0503020204020204" charset="-122"/>
              </a:rPr>
              <a:t>社会主要矛盾的变化</a:t>
            </a:r>
            <a:endParaRPr lang="zh-CN" altLang="en-US" sz="4400" b="1" dirty="0">
              <a:solidFill>
                <a:srgbClr val="000000"/>
              </a:solidFill>
              <a:latin typeface="微软雅黑" panose="020B0503020204020204" charset="-122"/>
              <a:ea typeface="微软雅黑" panose="020B0503020204020204" charset="-122"/>
              <a:sym typeface="微软雅黑" panose="020B050302020402020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195"/>
                                        </p:tgtEl>
                                        <p:attrNameLst>
                                          <p:attrName>style.visibility</p:attrName>
                                        </p:attrNameLst>
                                      </p:cBhvr>
                                      <p:to>
                                        <p:strVal val="visible"/>
                                      </p:to>
                                    </p:set>
                                    <p:anim calcmode="lin" valueType="num">
                                      <p:cBhvr>
                                        <p:cTn id="7" dur="500" fill="hold"/>
                                        <p:tgtEl>
                                          <p:spTgt spid="8195"/>
                                        </p:tgtEl>
                                        <p:attrNameLst>
                                          <p:attrName>ppt_w</p:attrName>
                                        </p:attrNameLst>
                                      </p:cBhvr>
                                      <p:tavLst>
                                        <p:tav tm="0">
                                          <p:val>
                                            <p:fltVal val="0.000000"/>
                                          </p:val>
                                        </p:tav>
                                        <p:tav tm="100000">
                                          <p:val>
                                            <p:strVal val="#ppt_w"/>
                                          </p:val>
                                        </p:tav>
                                      </p:tavLst>
                                    </p:anim>
                                    <p:anim calcmode="lin" valueType="num">
                                      <p:cBhvr>
                                        <p:cTn id="8" dur="500" fill="hold"/>
                                        <p:tgtEl>
                                          <p:spTgt spid="8195"/>
                                        </p:tgtEl>
                                        <p:attrNameLst>
                                          <p:attrName>ppt_h</p:attrName>
                                        </p:attrNameLst>
                                      </p:cBhvr>
                                      <p:tavLst>
                                        <p:tav tm="0">
                                          <p:val>
                                            <p:fltVal val="0.000000"/>
                                          </p:val>
                                        </p:tav>
                                        <p:tav tm="100000">
                                          <p:val>
                                            <p:strVal val="#ppt_h"/>
                                          </p:val>
                                        </p:tav>
                                      </p:tavLst>
                                    </p:anim>
                                    <p:animEffect filter="fade">
                                      <p:cBhvr>
                                        <p:cTn id="9" dur="500"/>
                                        <p:tgtEl>
                                          <p:spTgt spid="8195"/>
                                        </p:tgtEl>
                                      </p:cBhvr>
                                    </p:animEffect>
                                  </p:childTnLst>
                                </p:cTn>
                              </p:par>
                              <p:par>
                                <p:cTn id="10" presetID="10" presetClass="entr" presetSubtype="0" fill="hold" grpId="0" nodeType="withEffect">
                                  <p:stCondLst>
                                    <p:cond delay="400"/>
                                  </p:stCondLst>
                                  <p:childTnLst>
                                    <p:set>
                                      <p:cBhvr>
                                        <p:cTn id="11" dur="1" fill="hold">
                                          <p:stCondLst>
                                            <p:cond delay="0"/>
                                          </p:stCondLst>
                                        </p:cTn>
                                        <p:tgtEl>
                                          <p:spTgt spid="8196"/>
                                        </p:tgtEl>
                                        <p:attrNameLst>
                                          <p:attrName>style.visibility</p:attrName>
                                        </p:attrNameLst>
                                      </p:cBhvr>
                                      <p:to>
                                        <p:strVal val="visible"/>
                                      </p:to>
                                    </p:set>
                                    <p:anim calcmode="lin" valueType="num">
                                      <p:cBhvr>
                                        <p:cTn id="12" dur="500" fill="hold"/>
                                        <p:tgtEl>
                                          <p:spTgt spid="8196"/>
                                        </p:tgtEl>
                                        <p:attrNameLst>
                                          <p:attrName>ppt_w</p:attrName>
                                        </p:attrNameLst>
                                      </p:cBhvr>
                                      <p:tavLst>
                                        <p:tav tm="0">
                                          <p:val>
                                            <p:fltVal val="0.000000"/>
                                          </p:val>
                                        </p:tav>
                                        <p:tav tm="100000">
                                          <p:val>
                                            <p:strVal val="#ppt_w"/>
                                          </p:val>
                                        </p:tav>
                                      </p:tavLst>
                                    </p:anim>
                                    <p:anim calcmode="lin" valueType="num">
                                      <p:cBhvr>
                                        <p:cTn id="13" dur="500" fill="hold"/>
                                        <p:tgtEl>
                                          <p:spTgt spid="8196"/>
                                        </p:tgtEl>
                                        <p:attrNameLst>
                                          <p:attrName>ppt_h</p:attrName>
                                        </p:attrNameLst>
                                      </p:cBhvr>
                                      <p:tavLst>
                                        <p:tav tm="0">
                                          <p:val>
                                            <p:fltVal val="0.000000"/>
                                          </p:val>
                                        </p:tav>
                                        <p:tav tm="100000">
                                          <p:val>
                                            <p:strVal val="#ppt_h"/>
                                          </p:val>
                                        </p:tav>
                                      </p:tavLst>
                                    </p:anim>
                                    <p:animEffect filter="fade">
                                      <p:cBhvr>
                                        <p:cTn id="14" dur="500"/>
                                        <p:tgtEl>
                                          <p:spTgt spid="8196"/>
                                        </p:tgtEl>
                                      </p:cBhvr>
                                    </p:animEffect>
                                  </p:childTnLst>
                                </p:cTn>
                              </p:par>
                              <p:par>
                                <p:cTn id="15" presetID="10" presetClass="entr" presetSubtype="0" fill="hold" nodeType="withEffect">
                                  <p:stCondLst>
                                    <p:cond delay="0"/>
                                  </p:stCondLst>
                                  <p:childTnLst>
                                    <p:set>
                                      <p:cBhvr>
                                        <p:cTn id="16" dur="1" fill="hold">
                                          <p:stCondLst>
                                            <p:cond delay="0"/>
                                          </p:stCondLst>
                                        </p:cTn>
                                        <p:tgtEl>
                                          <p:spTgt spid="8197"/>
                                        </p:tgtEl>
                                        <p:attrNameLst>
                                          <p:attrName>style.visibility</p:attrName>
                                        </p:attrNameLst>
                                      </p:cBhvr>
                                      <p:to>
                                        <p:strVal val="visible"/>
                                      </p:to>
                                    </p:set>
                                    <p:anim calcmode="lin" valueType="num">
                                      <p:cBhvr>
                                        <p:cTn id="17" dur="500" fill="hold"/>
                                        <p:tgtEl>
                                          <p:spTgt spid="8197"/>
                                        </p:tgtEl>
                                        <p:attrNameLst>
                                          <p:attrName>ppt_w</p:attrName>
                                        </p:attrNameLst>
                                      </p:cBhvr>
                                      <p:tavLst>
                                        <p:tav tm="0">
                                          <p:val>
                                            <p:fltVal val="0.000000"/>
                                          </p:val>
                                        </p:tav>
                                        <p:tav tm="100000">
                                          <p:val>
                                            <p:strVal val="#ppt_w"/>
                                          </p:val>
                                        </p:tav>
                                      </p:tavLst>
                                    </p:anim>
                                    <p:anim calcmode="lin" valueType="num">
                                      <p:cBhvr>
                                        <p:cTn id="18" dur="500" fill="hold"/>
                                        <p:tgtEl>
                                          <p:spTgt spid="8197"/>
                                        </p:tgtEl>
                                        <p:attrNameLst>
                                          <p:attrName>ppt_h</p:attrName>
                                        </p:attrNameLst>
                                      </p:cBhvr>
                                      <p:tavLst>
                                        <p:tav tm="0">
                                          <p:val>
                                            <p:fltVal val="0.000000"/>
                                          </p:val>
                                        </p:tav>
                                        <p:tav tm="100000">
                                          <p:val>
                                            <p:strVal val="#ppt_h"/>
                                          </p:val>
                                        </p:tav>
                                      </p:tavLst>
                                    </p:anim>
                                    <p:animEffect filter="fade">
                                      <p:cBhvr>
                                        <p:cTn id="19" dur="500"/>
                                        <p:tgtEl>
                                          <p:spTgt spid="8197"/>
                                        </p:tgtEl>
                                      </p:cBhvr>
                                    </p:animEffect>
                                  </p:childTnLst>
                                </p:cTn>
                              </p:par>
                              <p:par>
                                <p:cTn id="20" presetID="10" presetClass="entr" presetSubtype="0" fill="hold" nodeType="withEffect">
                                  <p:stCondLst>
                                    <p:cond delay="400"/>
                                  </p:stCondLst>
                                  <p:childTnLst>
                                    <p:set>
                                      <p:cBhvr>
                                        <p:cTn id="21" dur="1" fill="hold">
                                          <p:stCondLst>
                                            <p:cond delay="0"/>
                                          </p:stCondLst>
                                        </p:cTn>
                                        <p:tgtEl>
                                          <p:spTgt spid="8200"/>
                                        </p:tgtEl>
                                        <p:attrNameLst>
                                          <p:attrName>style.visibility</p:attrName>
                                        </p:attrNameLst>
                                      </p:cBhvr>
                                      <p:to>
                                        <p:strVal val="visible"/>
                                      </p:to>
                                    </p:set>
                                    <p:anim calcmode="lin" valueType="num">
                                      <p:cBhvr>
                                        <p:cTn id="22" dur="500" fill="hold"/>
                                        <p:tgtEl>
                                          <p:spTgt spid="8200"/>
                                        </p:tgtEl>
                                        <p:attrNameLst>
                                          <p:attrName>ppt_w</p:attrName>
                                        </p:attrNameLst>
                                      </p:cBhvr>
                                      <p:tavLst>
                                        <p:tav tm="0">
                                          <p:val>
                                            <p:fltVal val="0.000000"/>
                                          </p:val>
                                        </p:tav>
                                        <p:tav tm="100000">
                                          <p:val>
                                            <p:strVal val="#ppt_w"/>
                                          </p:val>
                                        </p:tav>
                                      </p:tavLst>
                                    </p:anim>
                                    <p:anim calcmode="lin" valueType="num">
                                      <p:cBhvr>
                                        <p:cTn id="23" dur="500" fill="hold"/>
                                        <p:tgtEl>
                                          <p:spTgt spid="8200"/>
                                        </p:tgtEl>
                                        <p:attrNameLst>
                                          <p:attrName>ppt_h</p:attrName>
                                        </p:attrNameLst>
                                      </p:cBhvr>
                                      <p:tavLst>
                                        <p:tav tm="0">
                                          <p:val>
                                            <p:fltVal val="0.000000"/>
                                          </p:val>
                                        </p:tav>
                                        <p:tav tm="100000">
                                          <p:val>
                                            <p:strVal val="#ppt_h"/>
                                          </p:val>
                                        </p:tav>
                                      </p:tavLst>
                                    </p:anim>
                                    <p:animEffect filter="fade">
                                      <p:cBhvr>
                                        <p:cTn id="24" dur="500"/>
                                        <p:tgtEl>
                                          <p:spTgt spid="8200"/>
                                        </p:tgtEl>
                                      </p:cBhvr>
                                    </p:animEffect>
                                  </p:childTnLst>
                                </p:cTn>
                              </p:par>
                              <p:par>
                                <p:cTn id="25" presetID="10" presetClass="entr" presetSubtype="0" fill="hold" nodeType="withEffect">
                                  <p:stCondLst>
                                    <p:cond delay="200"/>
                                  </p:stCondLst>
                                  <p:childTnLst>
                                    <p:set>
                                      <p:cBhvr>
                                        <p:cTn id="26" dur="1" fill="hold">
                                          <p:stCondLst>
                                            <p:cond delay="0"/>
                                          </p:stCondLst>
                                        </p:cTn>
                                        <p:tgtEl>
                                          <p:spTgt spid="8203"/>
                                        </p:tgtEl>
                                        <p:attrNameLst>
                                          <p:attrName>style.visibility</p:attrName>
                                        </p:attrNameLst>
                                      </p:cBhvr>
                                      <p:to>
                                        <p:strVal val="visible"/>
                                      </p:to>
                                    </p:set>
                                    <p:anim calcmode="lin" valueType="num">
                                      <p:cBhvr>
                                        <p:cTn id="27" dur="500" fill="hold"/>
                                        <p:tgtEl>
                                          <p:spTgt spid="8203"/>
                                        </p:tgtEl>
                                        <p:attrNameLst>
                                          <p:attrName>ppt_w</p:attrName>
                                        </p:attrNameLst>
                                      </p:cBhvr>
                                      <p:tavLst>
                                        <p:tav tm="0">
                                          <p:val>
                                            <p:fltVal val="0.000000"/>
                                          </p:val>
                                        </p:tav>
                                        <p:tav tm="100000">
                                          <p:val>
                                            <p:strVal val="#ppt_w"/>
                                          </p:val>
                                        </p:tav>
                                      </p:tavLst>
                                    </p:anim>
                                    <p:anim calcmode="lin" valueType="num">
                                      <p:cBhvr>
                                        <p:cTn id="28" dur="500" fill="hold"/>
                                        <p:tgtEl>
                                          <p:spTgt spid="8203"/>
                                        </p:tgtEl>
                                        <p:attrNameLst>
                                          <p:attrName>ppt_h</p:attrName>
                                        </p:attrNameLst>
                                      </p:cBhvr>
                                      <p:tavLst>
                                        <p:tav tm="0">
                                          <p:val>
                                            <p:fltVal val="0.000000"/>
                                          </p:val>
                                        </p:tav>
                                        <p:tav tm="100000">
                                          <p:val>
                                            <p:strVal val="#ppt_h"/>
                                          </p:val>
                                        </p:tav>
                                      </p:tavLst>
                                    </p:anim>
                                    <p:animEffect filter="fade">
                                      <p:cBhvr>
                                        <p:cTn id="29" dur="500"/>
                                        <p:tgtEl>
                                          <p:spTgt spid="8203"/>
                                        </p:tgtEl>
                                      </p:cBhvr>
                                    </p:animEffect>
                                  </p:childTnLst>
                                </p:cTn>
                              </p:par>
                              <p:par>
                                <p:cTn id="30" presetID="10" presetClass="entr" presetSubtype="0" fill="hold" grpId="0" nodeType="withEffect">
                                  <p:stCondLst>
                                    <p:cond delay="200"/>
                                  </p:stCondLst>
                                  <p:childTnLst>
                                    <p:set>
                                      <p:cBhvr>
                                        <p:cTn id="31" dur="1" fill="hold">
                                          <p:stCondLst>
                                            <p:cond delay="0"/>
                                          </p:stCondLst>
                                        </p:cTn>
                                        <p:tgtEl>
                                          <p:spTgt spid="8206"/>
                                        </p:tgtEl>
                                        <p:attrNameLst>
                                          <p:attrName>style.visibility</p:attrName>
                                        </p:attrNameLst>
                                      </p:cBhvr>
                                      <p:to>
                                        <p:strVal val="visible"/>
                                      </p:to>
                                    </p:set>
                                    <p:anim calcmode="lin" valueType="num">
                                      <p:cBhvr>
                                        <p:cTn id="32" dur="500" fill="hold"/>
                                        <p:tgtEl>
                                          <p:spTgt spid="8206"/>
                                        </p:tgtEl>
                                        <p:attrNameLst>
                                          <p:attrName>ppt_w</p:attrName>
                                        </p:attrNameLst>
                                      </p:cBhvr>
                                      <p:tavLst>
                                        <p:tav tm="0">
                                          <p:val>
                                            <p:fltVal val="0.000000"/>
                                          </p:val>
                                        </p:tav>
                                        <p:tav tm="100000">
                                          <p:val>
                                            <p:strVal val="#ppt_w"/>
                                          </p:val>
                                        </p:tav>
                                      </p:tavLst>
                                    </p:anim>
                                    <p:anim calcmode="lin" valueType="num">
                                      <p:cBhvr>
                                        <p:cTn id="33" dur="500" fill="hold"/>
                                        <p:tgtEl>
                                          <p:spTgt spid="8206"/>
                                        </p:tgtEl>
                                        <p:attrNameLst>
                                          <p:attrName>ppt_h</p:attrName>
                                        </p:attrNameLst>
                                      </p:cBhvr>
                                      <p:tavLst>
                                        <p:tav tm="0">
                                          <p:val>
                                            <p:fltVal val="0.000000"/>
                                          </p:val>
                                        </p:tav>
                                        <p:tav tm="100000">
                                          <p:val>
                                            <p:strVal val="#ppt_h"/>
                                          </p:val>
                                        </p:tav>
                                      </p:tavLst>
                                    </p:anim>
                                    <p:animEffect filter="fade">
                                      <p:cBhvr>
                                        <p:cTn id="34" dur="500"/>
                                        <p:tgtEl>
                                          <p:spTgt spid="8206"/>
                                        </p:tgtEl>
                                      </p:cBhvr>
                                    </p:animEffect>
                                  </p:childTnLst>
                                </p:cTn>
                              </p:par>
                              <p:par>
                                <p:cTn id="35" presetID="10" presetClass="entr" presetSubtype="0" fill="hold" nodeType="withEffect">
                                  <p:stCondLst>
                                    <p:cond delay="400"/>
                                  </p:stCondLst>
                                  <p:childTnLst>
                                    <p:set>
                                      <p:cBhvr>
                                        <p:cTn id="36" dur="1" fill="hold">
                                          <p:stCondLst>
                                            <p:cond delay="0"/>
                                          </p:stCondLst>
                                        </p:cTn>
                                        <p:tgtEl>
                                          <p:spTgt spid="8207"/>
                                        </p:tgtEl>
                                        <p:attrNameLst>
                                          <p:attrName>style.visibility</p:attrName>
                                        </p:attrNameLst>
                                      </p:cBhvr>
                                      <p:to>
                                        <p:strVal val="visible"/>
                                      </p:to>
                                    </p:set>
                                    <p:anim calcmode="lin" valueType="num">
                                      <p:cBhvr>
                                        <p:cTn id="37" dur="500" fill="hold"/>
                                        <p:tgtEl>
                                          <p:spTgt spid="8207"/>
                                        </p:tgtEl>
                                        <p:attrNameLst>
                                          <p:attrName>ppt_w</p:attrName>
                                        </p:attrNameLst>
                                      </p:cBhvr>
                                      <p:tavLst>
                                        <p:tav tm="0">
                                          <p:val>
                                            <p:fltVal val="0.000000"/>
                                          </p:val>
                                        </p:tav>
                                        <p:tav tm="100000">
                                          <p:val>
                                            <p:strVal val="#ppt_w"/>
                                          </p:val>
                                        </p:tav>
                                      </p:tavLst>
                                    </p:anim>
                                    <p:anim calcmode="lin" valueType="num">
                                      <p:cBhvr>
                                        <p:cTn id="38" dur="500" fill="hold"/>
                                        <p:tgtEl>
                                          <p:spTgt spid="8207"/>
                                        </p:tgtEl>
                                        <p:attrNameLst>
                                          <p:attrName>ppt_h</p:attrName>
                                        </p:attrNameLst>
                                      </p:cBhvr>
                                      <p:tavLst>
                                        <p:tav tm="0">
                                          <p:val>
                                            <p:fltVal val="0.000000"/>
                                          </p:val>
                                        </p:tav>
                                        <p:tav tm="100000">
                                          <p:val>
                                            <p:strVal val="#ppt_h"/>
                                          </p:val>
                                        </p:tav>
                                      </p:tavLst>
                                    </p:anim>
                                    <p:animEffect filter="fade">
                                      <p:cBhvr>
                                        <p:cTn id="39" dur="500"/>
                                        <p:tgtEl>
                                          <p:spTgt spid="8207"/>
                                        </p:tgtEl>
                                      </p:cBhvr>
                                    </p:animEffect>
                                  </p:childTnLst>
                                </p:cTn>
                              </p:par>
                              <p:par>
                                <p:cTn id="40" presetID="42" presetClass="entr" presetSubtype="0" fill="hold" nodeType="withEffect">
                                  <p:stCondLst>
                                    <p:cond delay="0"/>
                                  </p:stCondLst>
                                  <p:childTnLst>
                                    <p:set>
                                      <p:cBhvr>
                                        <p:cTn id="41" dur="1" fill="hold">
                                          <p:stCondLst>
                                            <p:cond delay="0"/>
                                          </p:stCondLst>
                                        </p:cTn>
                                        <p:tgtEl>
                                          <p:spTgt spid="8194"/>
                                        </p:tgtEl>
                                        <p:attrNameLst>
                                          <p:attrName>style.visibility</p:attrName>
                                        </p:attrNameLst>
                                      </p:cBhvr>
                                      <p:to>
                                        <p:strVal val="visible"/>
                                      </p:to>
                                    </p:set>
                                    <p:animEffect filter="fade">
                                      <p:cBhvr>
                                        <p:cTn id="42" dur="1000"/>
                                        <p:tgtEl>
                                          <p:spTgt spid="8194"/>
                                        </p:tgtEl>
                                      </p:cBhvr>
                                    </p:animEffect>
                                    <p:anim calcmode="lin" valueType="num">
                                      <p:cBhvr>
                                        <p:cTn id="43" dur="1000" fill="hold"/>
                                        <p:tgtEl>
                                          <p:spTgt spid="8194"/>
                                        </p:tgtEl>
                                        <p:attrNameLst>
                                          <p:attrName>ppt_x</p:attrName>
                                        </p:attrNameLst>
                                      </p:cBhvr>
                                      <p:tavLst>
                                        <p:tav tm="0">
                                          <p:val>
                                            <p:strVal val="#ppt_x"/>
                                          </p:val>
                                        </p:tav>
                                        <p:tav tm="100000">
                                          <p:val>
                                            <p:strVal val="#ppt_x"/>
                                          </p:val>
                                        </p:tav>
                                      </p:tavLst>
                                    </p:anim>
                                    <p:anim calcmode="lin" valueType="num">
                                      <p:cBhvr>
                                        <p:cTn id="44" dur="1000" fill="hold"/>
                                        <p:tgtEl>
                                          <p:spTgt spid="8194"/>
                                        </p:tgtEl>
                                        <p:attrNameLst>
                                          <p:attrName>ppt_y</p:attrName>
                                        </p:attrNameLst>
                                      </p:cBhvr>
                                      <p:tavLst>
                                        <p:tav tm="0">
                                          <p:val>
                                            <p:strVal val="#ppt_y+.1"/>
                                          </p:val>
                                        </p:tav>
                                        <p:tav tm="100000">
                                          <p:val>
                                            <p:strVal val="#ppt_y"/>
                                          </p:val>
                                        </p:tav>
                                      </p:tavLst>
                                    </p:anim>
                                  </p:childTnLst>
                                </p:cTn>
                              </p:par>
                            </p:childTnLst>
                          </p:cTn>
                        </p:par>
                        <p:par>
                          <p:cTn id="45" fill="hold">
                            <p:stCondLst>
                              <p:cond delay="500"/>
                            </p:stCondLst>
                            <p:childTnLst>
                              <p:par>
                                <p:cTn id="46" presetID="10" presetClass="entr" presetSubtype="0" fill="hold" grpId="0" nodeType="afterEffect">
                                  <p:stCondLst>
                                    <p:cond delay="0"/>
                                  </p:stCondLst>
                                  <p:iterate type="lt">
                                    <p:tmPct val="15000"/>
                                  </p:iterate>
                                  <p:childTnLst>
                                    <p:set>
                                      <p:cBhvr>
                                        <p:cTn id="47" dur="1" fill="hold">
                                          <p:stCondLst>
                                            <p:cond delay="0"/>
                                          </p:stCondLst>
                                        </p:cTn>
                                        <p:tgtEl>
                                          <p:spTgt spid="8215"/>
                                        </p:tgtEl>
                                        <p:attrNameLst>
                                          <p:attrName>style.visibility</p:attrName>
                                        </p:attrNameLst>
                                      </p:cBhvr>
                                      <p:to>
                                        <p:strVal val="visible"/>
                                      </p:to>
                                    </p:set>
                                    <p:animEffect filter="fade">
                                      <p:cBhvr>
                                        <p:cTn id="48" dur="500"/>
                                        <p:tgtEl>
                                          <p:spTgt spid="8215"/>
                                        </p:tgtEl>
                                      </p:cBhvr>
                                    </p:animEffect>
                                  </p:childTnLst>
                                </p:cTn>
                              </p:par>
                              <p:par>
                                <p:cTn id="49" presetID="22" presetClass="entr" presetSubtype="8" fill="hold" nodeType="withEffect">
                                  <p:stCondLst>
                                    <p:cond delay="0"/>
                                  </p:stCondLst>
                                  <p:childTnLst>
                                    <p:set>
                                      <p:cBhvr>
                                        <p:cTn id="50" dur="1" fill="hold">
                                          <p:stCondLst>
                                            <p:cond delay="0"/>
                                          </p:stCondLst>
                                        </p:cTn>
                                        <p:tgtEl>
                                          <p:spTgt spid="8215">
                                            <p:txEl>
                                              <p:charRg st="0" end="5"/>
                                            </p:txEl>
                                          </p:spTgt>
                                        </p:tgtEl>
                                        <p:attrNameLst>
                                          <p:attrName>style.visibility</p:attrName>
                                        </p:attrNameLst>
                                      </p:cBhvr>
                                      <p:to>
                                        <p:strVal val="visible"/>
                                      </p:to>
                                    </p:set>
                                    <p:animEffect transition="in" filter="wipe(left)">
                                      <p:cBhvr>
                                        <p:cTn id="51" dur="500"/>
                                        <p:tgtEl>
                                          <p:spTgt spid="8215">
                                            <p:txEl>
                                              <p:charRg st="0" end="5"/>
                                            </p:txEl>
                                          </p:spTgt>
                                        </p:tgtEl>
                                      </p:cBhvr>
                                    </p:animEffect>
                                  </p:childTnLst>
                                </p:cTn>
                              </p:par>
                              <p:par>
                                <p:cTn id="52" presetID="22" presetClass="entr" presetSubtype="8" fill="hold" nodeType="withEffect">
                                  <p:stCondLst>
                                    <p:cond delay="0"/>
                                  </p:stCondLst>
                                  <p:childTnLst>
                                    <p:set>
                                      <p:cBhvr>
                                        <p:cTn id="53" dur="1" fill="hold">
                                          <p:stCondLst>
                                            <p:cond delay="0"/>
                                          </p:stCondLst>
                                        </p:cTn>
                                        <p:tgtEl>
                                          <p:spTgt spid="8215">
                                            <p:txEl>
                                              <p:charRg st="5" end="14"/>
                                            </p:txEl>
                                          </p:spTgt>
                                        </p:tgtEl>
                                        <p:attrNameLst>
                                          <p:attrName>style.visibility</p:attrName>
                                        </p:attrNameLst>
                                      </p:cBhvr>
                                      <p:to>
                                        <p:strVal val="visible"/>
                                      </p:to>
                                    </p:set>
                                    <p:animEffect transition="in" filter="wipe(left)">
                                      <p:cBhvr>
                                        <p:cTn id="54" dur="500"/>
                                        <p:tgtEl>
                                          <p:spTgt spid="8215">
                                            <p:txEl>
                                              <p:charRg st="5"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ldLvl="0" animBg="1"/>
      <p:bldP spid="8196" grpId="0" bldLvl="0" animBg="1"/>
      <p:bldP spid="8206" grpId="0" bldLvl="0" animBg="1"/>
      <p:bldP spid="8215" grpId="0" bldLvl="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4" name="日期占位符 3"/>
          <p:cNvSpPr>
            <a:spLocks noGrp="1"/>
          </p:cNvSpPr>
          <p:nvPr>
            <p:ph type="dt" sz="half" idx="10"/>
          </p:nvPr>
        </p:nvSpPr>
        <p:spPr>
          <a:ln/>
        </p:spPr>
        <p:txBody>
          <a:bodyPr vert="horz" wrap="square" lIns="91440" tIns="45720" rIns="91440" bIns="45720" numCol="1" anchor="ctr" anchorCtr="0" compatLnSpc="1"/>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pic>
        <p:nvPicPr>
          <p:cNvPr id="6" name="图片 11"/>
          <p:cNvPicPr>
            <a:picLocks noGrp="1" noChangeAspect="1"/>
          </p:cNvPicPr>
          <p:nvPr>
            <p:ph idx="1"/>
          </p:nvPr>
        </p:nvPicPr>
        <p:blipFill>
          <a:blip r:embed="rId1"/>
          <a:stretch>
            <a:fillRect/>
          </a:stretch>
        </p:blipFill>
        <p:spPr>
          <a:xfrm>
            <a:off x="1855788" y="314325"/>
            <a:ext cx="5705475" cy="3567113"/>
          </a:xfrm>
          <a:solidFill>
            <a:srgbClr val="EDEDED"/>
          </a:solidFill>
          <a:ln/>
        </p:spPr>
      </p:pic>
      <p:sp>
        <p:nvSpPr>
          <p:cNvPr id="20483" name="文本框 6"/>
          <p:cNvSpPr txBox="1"/>
          <p:nvPr/>
        </p:nvSpPr>
        <p:spPr>
          <a:xfrm>
            <a:off x="812800" y="4202113"/>
            <a:ext cx="7791450" cy="1382712"/>
          </a:xfrm>
          <a:prstGeom prst="rect">
            <a:avLst/>
          </a:prstGeom>
          <a:noFill/>
          <a:ln w="9525">
            <a:noFill/>
          </a:ln>
        </p:spPr>
        <p:txBody>
          <a:bodyPr wrap="square" anchor="t">
            <a:spAutoFit/>
          </a:bodyPr>
          <a:p>
            <a:r>
              <a:rPr lang="zh-CN" altLang="en-US" sz="2800" b="1">
                <a:latin typeface="楷体" panose="02010609060101010101" pitchFamily="49" charset="-122"/>
                <a:ea typeface="楷体" panose="02010609060101010101" pitchFamily="49" charset="-122"/>
              </a:rPr>
              <a:t>（三）八届三中全会对社会主要矛盾认识的偏离：无产阶级和资产阶级的矛盾，社会主义道路和资本主义道路的矛盾。</a:t>
            </a:r>
            <a:endParaRPr lang="zh-CN" altLang="en-US" sz="2800">
              <a:latin typeface="Calibri" panose="020F0502020204030204" pitchFamily="34" charset="0"/>
              <a:ea typeface="宋体" panose="02010600030101010101" pitchFamily="2"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21505" name="矩形 5"/>
          <p:cNvSpPr/>
          <p:nvPr/>
        </p:nvSpPr>
        <p:spPr>
          <a:xfrm>
            <a:off x="1795463" y="463550"/>
            <a:ext cx="6934200" cy="606425"/>
          </a:xfrm>
          <a:prstGeom prst="rect">
            <a:avLst/>
          </a:prstGeom>
          <a:noFill/>
          <a:ln w="9525">
            <a:noFill/>
          </a:ln>
        </p:spPr>
        <p:txBody>
          <a:bodyPr wrap="square" anchor="t">
            <a:spAutoFit/>
          </a:bodyPr>
          <a:p>
            <a:pPr algn="ctr" eaLnBrk="0" hangingPunct="0">
              <a:lnSpc>
                <a:spcPct val="120000"/>
              </a:lnSpc>
            </a:pPr>
            <a:r>
              <a:rPr lang="zh-CN" altLang="en-US" sz="2800" b="1" dirty="0">
                <a:solidFill>
                  <a:srgbClr val="000000"/>
                </a:solidFill>
                <a:latin typeface="黑体" panose="02010609060101010101" charset="-122"/>
                <a:ea typeface="黑体" panose="02010609060101010101" charset="-122"/>
                <a:sym typeface="黑体" panose="02010609060101010101" charset="-122"/>
              </a:rPr>
              <a:t>改革开放新时期党对社会主要矛盾的认识</a:t>
            </a:r>
            <a:endParaRPr lang="zh-CN" altLang="en-US" sz="2800" b="1" dirty="0">
              <a:solidFill>
                <a:srgbClr val="000000"/>
              </a:solidFill>
              <a:latin typeface="黑体" panose="02010609060101010101" charset="-122"/>
              <a:ea typeface="黑体" panose="02010609060101010101" charset="-122"/>
              <a:sym typeface="黑体" panose="02010609060101010101" charset="-122"/>
            </a:endParaRPr>
          </a:p>
        </p:txBody>
      </p:sp>
      <p:sp>
        <p:nvSpPr>
          <p:cNvPr id="16388" name="矩形 17"/>
          <p:cNvSpPr/>
          <p:nvPr/>
        </p:nvSpPr>
        <p:spPr>
          <a:xfrm>
            <a:off x="1003300" y="1252538"/>
            <a:ext cx="2659063" cy="461962"/>
          </a:xfrm>
          <a:prstGeom prst="rect">
            <a:avLst/>
          </a:prstGeom>
          <a:noFill/>
          <a:ln w="9525">
            <a:noFill/>
          </a:ln>
        </p:spPr>
        <p:txBody>
          <a:bodyPr wrap="none" anchor="t">
            <a:spAutoFit/>
          </a:bodyPr>
          <a:p>
            <a:pPr eaLnBrk="0" hangingPunct="0"/>
            <a:r>
              <a:rPr lang="zh-CN" altLang="en-US" sz="2400" b="1" dirty="0">
                <a:solidFill>
                  <a:srgbClr val="C00000"/>
                </a:solidFill>
                <a:latin typeface="黑体" panose="02010609060101010101" charset="-122"/>
                <a:ea typeface="黑体" panose="02010609060101010101" charset="-122"/>
                <a:sym typeface="黑体" panose="02010609060101010101" charset="-122"/>
              </a:rPr>
              <a:t>改革开放初期</a:t>
            </a:r>
            <a:r>
              <a:rPr lang="en-US" altLang="zh-CN" sz="2400" b="1" dirty="0">
                <a:solidFill>
                  <a:srgbClr val="C00000"/>
                </a:solidFill>
                <a:latin typeface="黑体" panose="02010609060101010101" charset="-122"/>
                <a:ea typeface="黑体" panose="02010609060101010101" charset="-122"/>
                <a:sym typeface="黑体" panose="02010609060101010101" charset="-122"/>
              </a:rPr>
              <a:t>——</a:t>
            </a:r>
            <a:endParaRPr lang="zh-CN" altLang="en-US" sz="2400" b="1" dirty="0">
              <a:solidFill>
                <a:srgbClr val="C00000"/>
              </a:solidFill>
              <a:latin typeface="黑体" panose="02010609060101010101" charset="-122"/>
              <a:ea typeface="黑体" panose="02010609060101010101" charset="-122"/>
              <a:sym typeface="黑体" panose="02010609060101010101" charset="-122"/>
            </a:endParaRPr>
          </a:p>
        </p:txBody>
      </p:sp>
      <p:sp>
        <p:nvSpPr>
          <p:cNvPr id="16389" name="TextBox 18"/>
          <p:cNvSpPr/>
          <p:nvPr/>
        </p:nvSpPr>
        <p:spPr>
          <a:xfrm>
            <a:off x="608013" y="1978025"/>
            <a:ext cx="4008437" cy="706438"/>
          </a:xfrm>
          <a:prstGeom prst="rect">
            <a:avLst/>
          </a:prstGeom>
          <a:noFill/>
          <a:ln w="9525">
            <a:noFill/>
          </a:ln>
        </p:spPr>
        <p:txBody>
          <a:bodyPr anchor="t">
            <a:spAutoFit/>
          </a:bodyPr>
          <a:p>
            <a:pPr eaLnBrk="0" hangingPunct="0"/>
            <a:r>
              <a:rPr lang="zh-CN" altLang="en-US" sz="2000" b="1" dirty="0">
                <a:solidFill>
                  <a:srgbClr val="000000"/>
                </a:solidFill>
                <a:latin typeface="华文楷体" pitchFamily="2" charset="-122"/>
                <a:ea typeface="华文楷体" pitchFamily="2" charset="-122"/>
                <a:sym typeface="华文楷体" pitchFamily="2" charset="-122"/>
              </a:rPr>
              <a:t>“温饱”奔向“小康”</a:t>
            </a:r>
            <a:endParaRPr lang="en-US" altLang="zh-CN" sz="2000" b="1" dirty="0">
              <a:solidFill>
                <a:srgbClr val="000000"/>
              </a:solidFill>
              <a:latin typeface="华文楷体" pitchFamily="2" charset="-122"/>
              <a:ea typeface="华文楷体" pitchFamily="2" charset="-122"/>
              <a:sym typeface="华文楷体" pitchFamily="2" charset="-122"/>
            </a:endParaRPr>
          </a:p>
          <a:p>
            <a:pPr eaLnBrk="0" hangingPunct="0"/>
            <a:r>
              <a:rPr lang="zh-CN" altLang="en-US" sz="2000" b="1" dirty="0">
                <a:solidFill>
                  <a:srgbClr val="000000"/>
                </a:solidFill>
                <a:latin typeface="华文楷体" pitchFamily="2" charset="-122"/>
                <a:ea typeface="华文楷体" pitchFamily="2" charset="-122"/>
                <a:sym typeface="华文楷体" pitchFamily="2" charset="-122"/>
              </a:rPr>
              <a:t>“生存”步入“发展”</a:t>
            </a:r>
            <a:endParaRPr lang="zh-CN" altLang="en-US" sz="2000" b="1" dirty="0">
              <a:solidFill>
                <a:srgbClr val="000000"/>
              </a:solidFill>
              <a:latin typeface="华文楷体" pitchFamily="2" charset="-122"/>
              <a:ea typeface="华文楷体" pitchFamily="2" charset="-122"/>
              <a:sym typeface="华文楷体" pitchFamily="2" charset="-122"/>
            </a:endParaRPr>
          </a:p>
        </p:txBody>
      </p:sp>
      <p:sp>
        <p:nvSpPr>
          <p:cNvPr id="16390" name="矩形 2"/>
          <p:cNvSpPr/>
          <p:nvPr/>
        </p:nvSpPr>
        <p:spPr>
          <a:xfrm>
            <a:off x="366713" y="2705100"/>
            <a:ext cx="3932237" cy="676275"/>
          </a:xfrm>
          <a:prstGeom prst="rect">
            <a:avLst/>
          </a:prstGeom>
          <a:noFill/>
          <a:ln w="9525">
            <a:noFill/>
          </a:ln>
        </p:spPr>
        <p:txBody>
          <a:bodyPr wrap="none" anchor="t">
            <a:spAutoFit/>
          </a:bodyPr>
          <a:p>
            <a:pPr eaLnBrk="0" hangingPunct="0"/>
            <a:r>
              <a:rPr lang="en-US" altLang="zh-CN" sz="2000" b="1" dirty="0">
                <a:solidFill>
                  <a:srgbClr val="FF0000"/>
                </a:solidFill>
                <a:latin typeface="楷体" panose="02010609060101010101" pitchFamily="49" charset="-122"/>
                <a:ea typeface="楷体" panose="02010609060101010101" pitchFamily="49" charset="-122"/>
                <a:sym typeface="楷体" panose="02010609060101010101" pitchFamily="49" charset="-122"/>
              </a:rPr>
              <a:t>1978</a:t>
            </a:r>
            <a:r>
              <a:rPr lang="zh-CN" altLang="en-US" sz="2000" b="1" dirty="0">
                <a:solidFill>
                  <a:srgbClr val="FF0000"/>
                </a:solidFill>
                <a:latin typeface="楷体" panose="02010609060101010101" pitchFamily="49" charset="-122"/>
                <a:ea typeface="楷体" panose="02010609060101010101" pitchFamily="49" charset="-122"/>
                <a:sym typeface="楷体" panose="02010609060101010101" pitchFamily="49" charset="-122"/>
              </a:rPr>
              <a:t>年</a:t>
            </a:r>
            <a:r>
              <a:rPr lang="en-US" altLang="zh-CN" sz="2000" b="1" dirty="0">
                <a:solidFill>
                  <a:srgbClr val="FF0000"/>
                </a:solidFill>
                <a:latin typeface="楷体" panose="02010609060101010101" pitchFamily="49" charset="-122"/>
                <a:ea typeface="楷体" panose="02010609060101010101" pitchFamily="49" charset="-122"/>
                <a:sym typeface="楷体" panose="02010609060101010101" pitchFamily="49" charset="-122"/>
              </a:rPr>
              <a:t>12</a:t>
            </a:r>
            <a:r>
              <a:rPr lang="zh-CN" altLang="en-US" sz="2000" b="1" dirty="0">
                <a:solidFill>
                  <a:srgbClr val="FF0000"/>
                </a:solidFill>
                <a:latin typeface="楷体" panose="02010609060101010101" pitchFamily="49" charset="-122"/>
                <a:ea typeface="楷体" panose="02010609060101010101" pitchFamily="49" charset="-122"/>
                <a:sym typeface="楷体" panose="02010609060101010101" pitchFamily="49" charset="-122"/>
              </a:rPr>
              <a:t>月</a:t>
            </a:r>
            <a:r>
              <a:rPr lang="en-US" altLang="zh-CN" sz="2000" b="1" dirty="0">
                <a:solidFill>
                  <a:srgbClr val="FF0000"/>
                </a:solidFill>
                <a:latin typeface="楷体" panose="02010609060101010101" pitchFamily="49" charset="-122"/>
                <a:ea typeface="楷体" panose="02010609060101010101" pitchFamily="49" charset="-122"/>
                <a:sym typeface="楷体" panose="02010609060101010101" pitchFamily="49" charset="-122"/>
              </a:rPr>
              <a:t> </a:t>
            </a:r>
            <a:r>
              <a:rPr lang="zh-CN" altLang="en-US" sz="2000" b="1" dirty="0">
                <a:solidFill>
                  <a:srgbClr val="FF0000"/>
                </a:solidFill>
                <a:latin typeface="楷体" panose="02010609060101010101" pitchFamily="49" charset="-122"/>
                <a:ea typeface="楷体" panose="02010609060101010101" pitchFamily="49" charset="-122"/>
                <a:sym typeface="楷体" panose="02010609060101010101" pitchFamily="49" charset="-122"/>
              </a:rPr>
              <a:t>党的十一届三中全会</a:t>
            </a:r>
            <a:endParaRPr lang="en-US" altLang="zh-CN" sz="2000" b="1" dirty="0">
              <a:solidFill>
                <a:srgbClr val="FF0000"/>
              </a:solidFill>
              <a:latin typeface="楷体" panose="02010609060101010101" pitchFamily="49" charset="-122"/>
              <a:ea typeface="楷体" panose="02010609060101010101" pitchFamily="49" charset="-122"/>
              <a:sym typeface="楷体" panose="02010609060101010101" pitchFamily="49" charset="-122"/>
            </a:endParaRPr>
          </a:p>
          <a:p>
            <a:pPr eaLnBrk="0" hangingPunct="0"/>
            <a:r>
              <a:rPr lang="zh-CN" altLang="en-US" dirty="0">
                <a:solidFill>
                  <a:srgbClr val="000000"/>
                </a:solidFill>
                <a:latin typeface="Calibri" panose="020F0502020204030204" pitchFamily="34" charset="0"/>
                <a:ea typeface="宋体" panose="02010600030101010101" pitchFamily="2" charset="-122"/>
                <a:sym typeface="宋体" panose="02010600030101010101" pitchFamily="2" charset="-122"/>
              </a:rPr>
              <a:t> </a:t>
            </a:r>
            <a:endParaRPr lang="zh-CN" altLang="en-US"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16391" name="矩形 3"/>
          <p:cNvSpPr/>
          <p:nvPr/>
        </p:nvSpPr>
        <p:spPr>
          <a:xfrm>
            <a:off x="1825625" y="5092700"/>
            <a:ext cx="2306638" cy="1014413"/>
          </a:xfrm>
          <a:prstGeom prst="rect">
            <a:avLst/>
          </a:prstGeom>
          <a:noFill/>
          <a:ln w="9525">
            <a:noFill/>
          </a:ln>
        </p:spPr>
        <p:txBody>
          <a:bodyPr wrap="square" anchor="t">
            <a:spAutoFit/>
          </a:bodyPr>
          <a:p>
            <a:pPr eaLnBrk="0" fontAlgn="base" hangingPunct="0"/>
            <a:r>
              <a:rPr lang="zh-CN" altLang="en-US" sz="2000" b="1" strike="noStrike" noProof="1" dirty="0">
                <a:solidFill>
                  <a:schemeClr val="accent1"/>
                </a:solidFill>
                <a:effectLst>
                  <a:outerShdw blurRad="38100" dist="25400" dir="5400000" algn="ctr" rotWithShape="0">
                    <a:srgbClr val="6E747A">
                      <a:alpha val="43000"/>
                    </a:srgbClr>
                  </a:outerShdw>
                </a:effectLst>
                <a:latin typeface="华文楷体" pitchFamily="2" charset="-122"/>
                <a:ea typeface="华文楷体" pitchFamily="2" charset="-122"/>
                <a:cs typeface="+mn-cs"/>
                <a:sym typeface="华文楷体" pitchFamily="2" charset="-122"/>
              </a:rPr>
              <a:t>把全党工作的重点转移到社会主义现代化建设</a:t>
            </a:r>
            <a:endParaRPr lang="zh-CN" altLang="en-US" sz="2000" b="1" strike="noStrike" noProof="1" dirty="0">
              <a:solidFill>
                <a:schemeClr val="accent1"/>
              </a:solidFill>
              <a:effectLst>
                <a:outerShdw blurRad="38100" dist="25400" dir="5400000" algn="ctr" rotWithShape="0">
                  <a:srgbClr val="6E747A">
                    <a:alpha val="43000"/>
                  </a:srgbClr>
                </a:outerShdw>
              </a:effectLst>
              <a:latin typeface="华文楷体" pitchFamily="2" charset="-122"/>
              <a:ea typeface="华文楷体" pitchFamily="2" charset="-122"/>
              <a:sym typeface="华文楷体" pitchFamily="2" charset="-122"/>
            </a:endParaRPr>
          </a:p>
        </p:txBody>
      </p:sp>
      <p:sp>
        <p:nvSpPr>
          <p:cNvPr id="16392" name="矩形 4"/>
          <p:cNvSpPr/>
          <p:nvPr/>
        </p:nvSpPr>
        <p:spPr>
          <a:xfrm>
            <a:off x="4710113" y="3189288"/>
            <a:ext cx="3802062" cy="676275"/>
          </a:xfrm>
          <a:prstGeom prst="rect">
            <a:avLst/>
          </a:prstGeom>
          <a:noFill/>
          <a:ln w="9525">
            <a:noFill/>
          </a:ln>
        </p:spPr>
        <p:txBody>
          <a:bodyPr wrap="none" anchor="t">
            <a:spAutoFit/>
          </a:bodyPr>
          <a:p>
            <a:pPr eaLnBrk="0" hangingPunct="0"/>
            <a:r>
              <a:rPr lang="en-US" altLang="zh-CN" sz="2000" b="1" dirty="0">
                <a:solidFill>
                  <a:srgbClr val="FF0000"/>
                </a:solidFill>
                <a:latin typeface="楷体" panose="02010609060101010101" pitchFamily="49" charset="-122"/>
                <a:ea typeface="楷体" panose="02010609060101010101" pitchFamily="49" charset="-122"/>
                <a:sym typeface="楷体" panose="02010609060101010101" pitchFamily="49" charset="-122"/>
              </a:rPr>
              <a:t>1979</a:t>
            </a:r>
            <a:r>
              <a:rPr lang="zh-CN" altLang="en-US" sz="2000" b="1" dirty="0">
                <a:solidFill>
                  <a:srgbClr val="FF0000"/>
                </a:solidFill>
                <a:latin typeface="楷体" panose="02010609060101010101" pitchFamily="49" charset="-122"/>
                <a:ea typeface="楷体" panose="02010609060101010101" pitchFamily="49" charset="-122"/>
                <a:sym typeface="楷体" panose="02010609060101010101" pitchFamily="49" charset="-122"/>
              </a:rPr>
              <a:t>年初</a:t>
            </a:r>
            <a:r>
              <a:rPr lang="en-US" altLang="zh-CN" sz="2000" b="1" dirty="0">
                <a:solidFill>
                  <a:srgbClr val="FF0000"/>
                </a:solidFill>
                <a:latin typeface="楷体" panose="02010609060101010101" pitchFamily="49" charset="-122"/>
                <a:ea typeface="楷体" panose="02010609060101010101" pitchFamily="49" charset="-122"/>
                <a:sym typeface="楷体" panose="02010609060101010101" pitchFamily="49" charset="-122"/>
              </a:rPr>
              <a:t> </a:t>
            </a:r>
            <a:r>
              <a:rPr lang="zh-CN" altLang="en-US" sz="2000" b="1" dirty="0">
                <a:solidFill>
                  <a:srgbClr val="FF0000"/>
                </a:solidFill>
                <a:latin typeface="楷体" panose="02010609060101010101" pitchFamily="49" charset="-122"/>
                <a:ea typeface="楷体" panose="02010609060101010101" pitchFamily="49" charset="-122"/>
                <a:sym typeface="楷体" panose="02010609060101010101" pitchFamily="49" charset="-122"/>
              </a:rPr>
              <a:t>中央理论工作务虚会</a:t>
            </a:r>
            <a:endParaRPr lang="en-US" altLang="zh-CN" sz="2000" b="1" dirty="0">
              <a:solidFill>
                <a:srgbClr val="FF0000"/>
              </a:solidFill>
              <a:latin typeface="楷体" panose="02010609060101010101" pitchFamily="49" charset="-122"/>
              <a:ea typeface="楷体" panose="02010609060101010101" pitchFamily="49" charset="-122"/>
              <a:sym typeface="楷体" panose="02010609060101010101" pitchFamily="49" charset="-122"/>
            </a:endParaRPr>
          </a:p>
          <a:p>
            <a:pPr eaLnBrk="0" hangingPunct="0"/>
            <a:r>
              <a:rPr lang="en-US" altLang="zh-CN" dirty="0">
                <a:solidFill>
                  <a:srgbClr val="000000"/>
                </a:solidFill>
                <a:latin typeface="Calibri" panose="020F0502020204030204" pitchFamily="34" charset="0"/>
                <a:ea typeface="宋体" panose="02010600030101010101" pitchFamily="2" charset="-122"/>
                <a:sym typeface="Calibri" panose="020F0502020204030204" pitchFamily="34" charset="0"/>
              </a:rPr>
              <a:t>                                    </a:t>
            </a:r>
            <a:endParaRPr lang="zh-CN" altLang="en-US"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16393" name="矩形 6"/>
          <p:cNvSpPr/>
          <p:nvPr/>
        </p:nvSpPr>
        <p:spPr>
          <a:xfrm>
            <a:off x="4248150" y="3948113"/>
            <a:ext cx="2590800" cy="1938337"/>
          </a:xfrm>
          <a:prstGeom prst="rect">
            <a:avLst/>
          </a:prstGeom>
          <a:solidFill>
            <a:srgbClr val="FFFFFF"/>
          </a:solidFill>
          <a:ln w="25400" cap="flat" cmpd="sng">
            <a:solidFill>
              <a:schemeClr val="accent1"/>
            </a:solidFill>
            <a:prstDash val="dash"/>
            <a:miter/>
            <a:headEnd type="none" w="med" len="med"/>
            <a:tailEnd type="none" w="med" len="med"/>
          </a:ln>
        </p:spPr>
        <p:txBody>
          <a:bodyPr wrap="square" anchor="t">
            <a:spAutoFit/>
          </a:bodyPr>
          <a:p>
            <a:pPr eaLnBrk="0" hangingPunct="0">
              <a:lnSpc>
                <a:spcPts val="1800"/>
              </a:lnSpc>
            </a:pPr>
            <a:r>
              <a:rPr lang="zh-CN" altLang="en-US" b="1" dirty="0">
                <a:solidFill>
                  <a:srgbClr val="000000"/>
                </a:solidFill>
                <a:latin typeface="华文楷体" pitchFamily="2" charset="-122"/>
                <a:ea typeface="华文楷体" pitchFamily="2" charset="-122"/>
                <a:sym typeface="华文楷体" pitchFamily="2" charset="-122"/>
              </a:rPr>
              <a:t>“我们反对把阶级斗争扩大化，不认为党内有一个资产阶级，也不认为在社会主义制度下，在确已消灭了剥削阶级和剥削条件之后还会产生一个资产阶级或其他剥削阶级。”</a:t>
            </a:r>
            <a:endParaRPr lang="zh-CN" altLang="en-US" b="1" dirty="0">
              <a:solidFill>
                <a:srgbClr val="000000"/>
              </a:solidFill>
              <a:latin typeface="华文楷体" pitchFamily="2" charset="-122"/>
              <a:ea typeface="华文楷体" pitchFamily="2" charset="-122"/>
              <a:sym typeface="华文楷体" pitchFamily="2" charset="-122"/>
            </a:endParaRPr>
          </a:p>
        </p:txBody>
      </p:sp>
      <p:sp>
        <p:nvSpPr>
          <p:cNvPr id="16394" name="TextBox 7"/>
          <p:cNvSpPr>
            <a:spLocks noChangeArrowheads="1"/>
          </p:cNvSpPr>
          <p:nvPr/>
        </p:nvSpPr>
        <p:spPr bwMode="auto">
          <a:xfrm>
            <a:off x="5689600" y="1252538"/>
            <a:ext cx="2722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宋体" panose="02010600030101010101" pitchFamily="2" charset="-122"/>
                <a:cs typeface="+mn-cs"/>
                <a:sym typeface="宋体" panose="02010600030101010101" pitchFamily="2" charset="-122"/>
              </a:rPr>
              <a:t>抛弃“以阶级斗争为纲”</a:t>
            </a:r>
            <a:endParaRPr kumimoji="0" lang="zh-CN" alt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宋体" panose="02010600030101010101" pitchFamily="2" charset="-122"/>
              <a:cs typeface="+mn-cs"/>
              <a:sym typeface="宋体" panose="02010600030101010101" pitchFamily="2" charset="-122"/>
            </a:endParaRPr>
          </a:p>
        </p:txBody>
      </p:sp>
      <p:pic>
        <p:nvPicPr>
          <p:cNvPr id="16395" name="图片 8"/>
          <p:cNvPicPr>
            <a:picLocks noChangeAspect="1"/>
          </p:cNvPicPr>
          <p:nvPr/>
        </p:nvPicPr>
        <p:blipFill>
          <a:blip r:embed="rId1"/>
          <a:srcRect l="2402" t="24413" r="67757" b="22649"/>
          <a:stretch>
            <a:fillRect/>
          </a:stretch>
        </p:blipFill>
        <p:spPr>
          <a:xfrm>
            <a:off x="4960938" y="1330325"/>
            <a:ext cx="603250" cy="831850"/>
          </a:xfrm>
          <a:prstGeom prst="rect">
            <a:avLst/>
          </a:prstGeom>
          <a:noFill/>
          <a:ln w="9525">
            <a:noFill/>
          </a:ln>
        </p:spPr>
      </p:pic>
      <p:pic>
        <p:nvPicPr>
          <p:cNvPr id="16396" name="Picture 2"/>
          <p:cNvPicPr>
            <a:picLocks noChangeAspect="1"/>
          </p:cNvPicPr>
          <p:nvPr/>
        </p:nvPicPr>
        <p:blipFill>
          <a:blip r:embed="rId2"/>
          <a:stretch>
            <a:fillRect/>
          </a:stretch>
        </p:blipFill>
        <p:spPr>
          <a:xfrm>
            <a:off x="6889750" y="4019550"/>
            <a:ext cx="2203450" cy="1793875"/>
          </a:xfrm>
          <a:prstGeom prst="rect">
            <a:avLst/>
          </a:prstGeom>
          <a:noFill/>
          <a:ln w="9525">
            <a:noFill/>
          </a:ln>
        </p:spPr>
      </p:pic>
      <p:pic>
        <p:nvPicPr>
          <p:cNvPr id="16397" name="Picture 3"/>
          <p:cNvPicPr>
            <a:picLocks noChangeAspect="1"/>
          </p:cNvPicPr>
          <p:nvPr/>
        </p:nvPicPr>
        <p:blipFill>
          <a:blip r:embed="rId3"/>
          <a:stretch>
            <a:fillRect/>
          </a:stretch>
        </p:blipFill>
        <p:spPr>
          <a:xfrm>
            <a:off x="434975" y="3152775"/>
            <a:ext cx="3495675" cy="1784350"/>
          </a:xfrm>
          <a:prstGeom prst="rect">
            <a:avLst/>
          </a:prstGeom>
          <a:noFill/>
          <a:ln w="9525">
            <a:noFill/>
          </a:ln>
        </p:spPr>
      </p:pic>
      <p:pic>
        <p:nvPicPr>
          <p:cNvPr id="16399" name="Picture 5"/>
          <p:cNvPicPr>
            <a:picLocks noChangeAspect="1"/>
          </p:cNvPicPr>
          <p:nvPr/>
        </p:nvPicPr>
        <p:blipFill>
          <a:blip r:embed="rId4"/>
          <a:stretch>
            <a:fillRect/>
          </a:stretch>
        </p:blipFill>
        <p:spPr>
          <a:xfrm>
            <a:off x="5853113" y="1622425"/>
            <a:ext cx="2005012" cy="1416050"/>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fade">
                                      <p:cBhvr>
                                        <p:cTn id="7" dur="2000"/>
                                        <p:tgtEl>
                                          <p:spTgt spid="16388"/>
                                        </p:tgtEl>
                                      </p:cBhvr>
                                    </p:animEffect>
                                    <p:anim calcmode="lin" valueType="num">
                                      <p:cBhvr>
                                        <p:cTn id="8" dur="2000" fill="hold"/>
                                        <p:tgtEl>
                                          <p:spTgt spid="16388"/>
                                        </p:tgtEl>
                                        <p:attrNameLst>
                                          <p:attrName>ppt_x</p:attrName>
                                        </p:attrNameLst>
                                      </p:cBhvr>
                                      <p:tavLst>
                                        <p:tav tm="0">
                                          <p:val>
                                            <p:strVal val="#ppt_x"/>
                                          </p:val>
                                        </p:tav>
                                        <p:tav tm="100000">
                                          <p:val>
                                            <p:strVal val="#ppt_x"/>
                                          </p:val>
                                        </p:tav>
                                      </p:tavLst>
                                    </p:anim>
                                    <p:anim calcmode="lin" valueType="num">
                                      <p:cBhvr>
                                        <p:cTn id="9" dur="2000" fill="hold"/>
                                        <p:tgtEl>
                                          <p:spTgt spid="16388"/>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4" presetClass="entr" presetSubtype="10" fill="hold" nodeType="afterEffect">
                                  <p:stCondLst>
                                    <p:cond delay="0"/>
                                  </p:stCondLst>
                                  <p:childTnLst>
                                    <p:set>
                                      <p:cBhvr>
                                        <p:cTn id="12" dur="1" fill="hold">
                                          <p:stCondLst>
                                            <p:cond delay="0"/>
                                          </p:stCondLst>
                                        </p:cTn>
                                        <p:tgtEl>
                                          <p:spTgt spid="16395"/>
                                        </p:tgtEl>
                                        <p:attrNameLst>
                                          <p:attrName>style.visibility</p:attrName>
                                        </p:attrNameLst>
                                      </p:cBhvr>
                                      <p:to>
                                        <p:strVal val="visible"/>
                                      </p:to>
                                    </p:set>
                                    <p:animEffect transition="in" filter="randombar(horizontal)">
                                      <p:cBhvr>
                                        <p:cTn id="13" dur="2000"/>
                                        <p:tgtEl>
                                          <p:spTgt spid="1639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6394"/>
                                        </p:tgtEl>
                                        <p:attrNameLst>
                                          <p:attrName>style.visibility</p:attrName>
                                        </p:attrNameLst>
                                      </p:cBhvr>
                                      <p:to>
                                        <p:strVal val="visible"/>
                                      </p:to>
                                    </p:set>
                                    <p:animEffect transition="in" filter="randombar(horizontal)">
                                      <p:cBhvr>
                                        <p:cTn id="16" dur="2000"/>
                                        <p:tgtEl>
                                          <p:spTgt spid="16394"/>
                                        </p:tgtEl>
                                      </p:cBhvr>
                                    </p:animEffect>
                                  </p:childTnLst>
                                </p:cTn>
                              </p:par>
                            </p:childTnLst>
                          </p:cTn>
                        </p:par>
                        <p:par>
                          <p:cTn id="17" fill="hold">
                            <p:stCondLst>
                              <p:cond delay="4000"/>
                            </p:stCondLst>
                            <p:childTnLst>
                              <p:par>
                                <p:cTn id="18" presetID="42" presetClass="entr" presetSubtype="0" fill="hold" grpId="0" nodeType="afterEffect">
                                  <p:stCondLst>
                                    <p:cond delay="0"/>
                                  </p:stCondLst>
                                  <p:childTnLst>
                                    <p:set>
                                      <p:cBhvr>
                                        <p:cTn id="19" dur="1" fill="hold">
                                          <p:stCondLst>
                                            <p:cond delay="0"/>
                                          </p:stCondLst>
                                        </p:cTn>
                                        <p:tgtEl>
                                          <p:spTgt spid="16389"/>
                                        </p:tgtEl>
                                        <p:attrNameLst>
                                          <p:attrName>style.visibility</p:attrName>
                                        </p:attrNameLst>
                                      </p:cBhvr>
                                      <p:to>
                                        <p:strVal val="visible"/>
                                      </p:to>
                                    </p:set>
                                    <p:animEffect transition="in" filter="fade">
                                      <p:cBhvr>
                                        <p:cTn id="20" dur="2000"/>
                                        <p:tgtEl>
                                          <p:spTgt spid="16389"/>
                                        </p:tgtEl>
                                      </p:cBhvr>
                                    </p:animEffect>
                                    <p:anim calcmode="lin" valueType="num">
                                      <p:cBhvr>
                                        <p:cTn id="21" dur="2000" fill="hold"/>
                                        <p:tgtEl>
                                          <p:spTgt spid="16389"/>
                                        </p:tgtEl>
                                        <p:attrNameLst>
                                          <p:attrName>ppt_x</p:attrName>
                                        </p:attrNameLst>
                                      </p:cBhvr>
                                      <p:tavLst>
                                        <p:tav tm="0">
                                          <p:val>
                                            <p:strVal val="#ppt_x"/>
                                          </p:val>
                                        </p:tav>
                                        <p:tav tm="100000">
                                          <p:val>
                                            <p:strVal val="#ppt_x"/>
                                          </p:val>
                                        </p:tav>
                                      </p:tavLst>
                                    </p:anim>
                                    <p:anim calcmode="lin" valueType="num">
                                      <p:cBhvr>
                                        <p:cTn id="22" dur="2000" fill="hold"/>
                                        <p:tgtEl>
                                          <p:spTgt spid="16389"/>
                                        </p:tgtEl>
                                        <p:attrNameLst>
                                          <p:attrName>ppt_y</p:attrName>
                                        </p:attrNameLst>
                                      </p:cBhvr>
                                      <p:tavLst>
                                        <p:tav tm="0">
                                          <p:val>
                                            <p:strVal val="#ppt_y+.1"/>
                                          </p:val>
                                        </p:tav>
                                        <p:tav tm="100000">
                                          <p:val>
                                            <p:strVal val="#ppt_y"/>
                                          </p:val>
                                        </p:tav>
                                      </p:tavLst>
                                    </p:anim>
                                  </p:childTnLst>
                                </p:cTn>
                              </p:par>
                              <p:par>
                                <p:cTn id="23" presetID="26" presetClass="entr" presetSubtype="0" fill="hold" nodeType="withEffect">
                                  <p:stCondLst>
                                    <p:cond delay="0"/>
                                  </p:stCondLst>
                                  <p:childTnLst>
                                    <p:set>
                                      <p:cBhvr>
                                        <p:cTn id="24" dur="1" fill="hold">
                                          <p:stCondLst>
                                            <p:cond delay="0"/>
                                          </p:stCondLst>
                                        </p:cTn>
                                        <p:tgtEl>
                                          <p:spTgt spid="16399"/>
                                        </p:tgtEl>
                                        <p:attrNameLst>
                                          <p:attrName>style.visibility</p:attrName>
                                        </p:attrNameLst>
                                      </p:cBhvr>
                                      <p:to>
                                        <p:strVal val="visible"/>
                                      </p:to>
                                    </p:set>
                                    <p:animEffect transition="in" filter="wipe(down)">
                                      <p:cBhvr>
                                        <p:cTn id="25" dur="580">
                                          <p:stCondLst>
                                            <p:cond delay="0"/>
                                          </p:stCondLst>
                                        </p:cTn>
                                        <p:tgtEl>
                                          <p:spTgt spid="16399"/>
                                        </p:tgtEl>
                                      </p:cBhvr>
                                    </p:animEffect>
                                    <p:anim calcmode="lin" valueType="num">
                                      <p:cBhvr>
                                        <p:cTn id="26" dur="1822" tmFilter="0,0; 0.14,0.36; 0.43,0.73; 0.71,0.91; 1.0,1.0">
                                          <p:stCondLst>
                                            <p:cond delay="0"/>
                                          </p:stCondLst>
                                        </p:cTn>
                                        <p:tgtEl>
                                          <p:spTgt spid="1639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6399"/>
                                        </p:tgtEl>
                                        <p:attrNameLst>
                                          <p:attrName>ppt_y</p:attrName>
                                        </p:attrNameLst>
                                      </p:cBhvr>
                                      <p:tavLst>
                                        <p:tav tm="0" fmla="#ppt_y-sin(pi*$)/3">
                                          <p:val>
                                            <p:fltVal val="0.500000"/>
                                          </p:val>
                                        </p:tav>
                                        <p:tav tm="100000">
                                          <p:val>
                                            <p:fltVal val="1.000000"/>
                                          </p:val>
                                        </p:tav>
                                      </p:tavLst>
                                    </p:anim>
                                    <p:anim calcmode="lin" valueType="num">
                                      <p:cBhvr>
                                        <p:cTn id="28" dur="664" tmFilter="0, 0; 0.125,0.2665; 0.25,0.4; 0.375,0.465; 0.5,0.5;  0.625,0.535; 0.75,0.6; 0.875,0.7335; 1,1">
                                          <p:stCondLst>
                                            <p:cond delay="664"/>
                                          </p:stCondLst>
                                        </p:cTn>
                                        <p:tgtEl>
                                          <p:spTgt spid="16399"/>
                                        </p:tgtEl>
                                        <p:attrNameLst>
                                          <p:attrName>ppt_y</p:attrName>
                                        </p:attrNameLst>
                                      </p:cBhvr>
                                      <p:tavLst>
                                        <p:tav tm="0" fmla="#ppt_y-sin(pi*$)/9">
                                          <p:val>
                                            <p:fltVal val="0.000000"/>
                                          </p:val>
                                        </p:tav>
                                        <p:tav tm="100000">
                                          <p:val>
                                            <p:fltVal val="1.000000"/>
                                          </p:val>
                                        </p:tav>
                                      </p:tavLst>
                                    </p:anim>
                                    <p:anim calcmode="lin" valueType="num">
                                      <p:cBhvr>
                                        <p:cTn id="29" dur="332" tmFilter="0, 0; 0.125,0.2665; 0.25,0.4; 0.375,0.465; 0.5,0.5;  0.625,0.535; 0.75,0.6; 0.875,0.7335; 1,1">
                                          <p:stCondLst>
                                            <p:cond delay="1324"/>
                                          </p:stCondLst>
                                        </p:cTn>
                                        <p:tgtEl>
                                          <p:spTgt spid="16399"/>
                                        </p:tgtEl>
                                        <p:attrNameLst>
                                          <p:attrName>ppt_y</p:attrName>
                                        </p:attrNameLst>
                                      </p:cBhvr>
                                      <p:tavLst>
                                        <p:tav tm="0" fmla="#ppt_y-sin(pi*$)/27">
                                          <p:val>
                                            <p:fltVal val="0.000000"/>
                                          </p:val>
                                        </p:tav>
                                        <p:tav tm="100000">
                                          <p:val>
                                            <p:fltVal val="1.000000"/>
                                          </p:val>
                                        </p:tav>
                                      </p:tavLst>
                                    </p:anim>
                                    <p:anim calcmode="lin" valueType="num">
                                      <p:cBhvr>
                                        <p:cTn id="30" dur="164" tmFilter="0, 0; 0.125,0.2665; 0.25,0.4; 0.375,0.465; 0.5,0.5;  0.625,0.535; 0.75,0.6; 0.875,0.7335; 1,1">
                                          <p:stCondLst>
                                            <p:cond delay="1656"/>
                                          </p:stCondLst>
                                        </p:cTn>
                                        <p:tgtEl>
                                          <p:spTgt spid="16399"/>
                                        </p:tgtEl>
                                        <p:attrNameLst>
                                          <p:attrName>ppt_y</p:attrName>
                                        </p:attrNameLst>
                                      </p:cBhvr>
                                      <p:tavLst>
                                        <p:tav tm="0" fmla="#ppt_y-sin(pi*$)/81">
                                          <p:val>
                                            <p:fltVal val="0.000000"/>
                                          </p:val>
                                        </p:tav>
                                        <p:tav tm="100000">
                                          <p:val>
                                            <p:fltVal val="1.000000"/>
                                          </p:val>
                                        </p:tav>
                                      </p:tavLst>
                                    </p:anim>
                                    <p:animScale>
                                      <p:cBhvr>
                                        <p:cTn id="31" dur="26">
                                          <p:stCondLst>
                                            <p:cond delay="650"/>
                                          </p:stCondLst>
                                        </p:cTn>
                                        <p:tgtEl>
                                          <p:spTgt spid="16399"/>
                                        </p:tgtEl>
                                      </p:cBhvr>
                                      <p:to x="100000" y="60000"/>
                                    </p:animScale>
                                    <p:animScale>
                                      <p:cBhvr>
                                        <p:cTn id="32" dur="166" decel="50000">
                                          <p:stCondLst>
                                            <p:cond delay="676"/>
                                          </p:stCondLst>
                                        </p:cTn>
                                        <p:tgtEl>
                                          <p:spTgt spid="16399"/>
                                        </p:tgtEl>
                                      </p:cBhvr>
                                      <p:to x="100000" y="100000"/>
                                    </p:animScale>
                                    <p:animScale>
                                      <p:cBhvr>
                                        <p:cTn id="33" dur="26">
                                          <p:stCondLst>
                                            <p:cond delay="1312"/>
                                          </p:stCondLst>
                                        </p:cTn>
                                        <p:tgtEl>
                                          <p:spTgt spid="16399"/>
                                        </p:tgtEl>
                                      </p:cBhvr>
                                      <p:to x="100000" y="80000"/>
                                    </p:animScale>
                                    <p:animScale>
                                      <p:cBhvr>
                                        <p:cTn id="34" dur="166" decel="50000">
                                          <p:stCondLst>
                                            <p:cond delay="1338"/>
                                          </p:stCondLst>
                                        </p:cTn>
                                        <p:tgtEl>
                                          <p:spTgt spid="16399"/>
                                        </p:tgtEl>
                                      </p:cBhvr>
                                      <p:to x="100000" y="100000"/>
                                    </p:animScale>
                                    <p:animScale>
                                      <p:cBhvr>
                                        <p:cTn id="35" dur="26">
                                          <p:stCondLst>
                                            <p:cond delay="1642"/>
                                          </p:stCondLst>
                                        </p:cTn>
                                        <p:tgtEl>
                                          <p:spTgt spid="16399"/>
                                        </p:tgtEl>
                                      </p:cBhvr>
                                      <p:to x="100000" y="90000"/>
                                    </p:animScale>
                                    <p:animScale>
                                      <p:cBhvr>
                                        <p:cTn id="36" dur="166" decel="50000">
                                          <p:stCondLst>
                                            <p:cond delay="1668"/>
                                          </p:stCondLst>
                                        </p:cTn>
                                        <p:tgtEl>
                                          <p:spTgt spid="16399"/>
                                        </p:tgtEl>
                                      </p:cBhvr>
                                      <p:to x="100000" y="100000"/>
                                    </p:animScale>
                                    <p:animScale>
                                      <p:cBhvr>
                                        <p:cTn id="37" dur="26">
                                          <p:stCondLst>
                                            <p:cond delay="1808"/>
                                          </p:stCondLst>
                                        </p:cTn>
                                        <p:tgtEl>
                                          <p:spTgt spid="16399"/>
                                        </p:tgtEl>
                                      </p:cBhvr>
                                      <p:to x="100000" y="95000"/>
                                    </p:animScale>
                                    <p:animScale>
                                      <p:cBhvr>
                                        <p:cTn id="38" dur="166" decel="50000">
                                          <p:stCondLst>
                                            <p:cond delay="1834"/>
                                          </p:stCondLst>
                                        </p:cTn>
                                        <p:tgtEl>
                                          <p:spTgt spid="16399"/>
                                        </p:tgtEl>
                                      </p:cBhvr>
                                      <p:to x="100000" y="100000"/>
                                    </p:animScale>
                                  </p:childTnLst>
                                </p:cTn>
                              </p:par>
                            </p:childTnLst>
                          </p:cTn>
                        </p:par>
                        <p:par>
                          <p:cTn id="39" fill="hold">
                            <p:stCondLst>
                              <p:cond delay="6000"/>
                            </p:stCondLst>
                            <p:childTnLst>
                              <p:par>
                                <p:cTn id="40" presetID="16" presetClass="entr" presetSubtype="21" fill="hold" grpId="0" nodeType="afterEffect">
                                  <p:stCondLst>
                                    <p:cond delay="0"/>
                                  </p:stCondLst>
                                  <p:childTnLst>
                                    <p:set>
                                      <p:cBhvr>
                                        <p:cTn id="41" dur="1" fill="hold">
                                          <p:stCondLst>
                                            <p:cond delay="0"/>
                                          </p:stCondLst>
                                        </p:cTn>
                                        <p:tgtEl>
                                          <p:spTgt spid="16390"/>
                                        </p:tgtEl>
                                        <p:attrNameLst>
                                          <p:attrName>style.visibility</p:attrName>
                                        </p:attrNameLst>
                                      </p:cBhvr>
                                      <p:to>
                                        <p:strVal val="visible"/>
                                      </p:to>
                                    </p:set>
                                    <p:animEffect transition="in" filter="barn(inVertical)">
                                      <p:cBhvr>
                                        <p:cTn id="42" dur="2000"/>
                                        <p:tgtEl>
                                          <p:spTgt spid="16390"/>
                                        </p:tgtEl>
                                      </p:cBhvr>
                                    </p:animEffect>
                                  </p:childTnLst>
                                </p:cTn>
                              </p:par>
                              <p:par>
                                <p:cTn id="43" presetID="42" presetClass="entr" presetSubtype="0" fill="hold" grpId="0" nodeType="withEffect">
                                  <p:stCondLst>
                                    <p:cond delay="0"/>
                                  </p:stCondLst>
                                  <p:childTnLst>
                                    <p:set>
                                      <p:cBhvr>
                                        <p:cTn id="44" dur="1" fill="hold">
                                          <p:stCondLst>
                                            <p:cond delay="0"/>
                                          </p:stCondLst>
                                        </p:cTn>
                                        <p:tgtEl>
                                          <p:spTgt spid="16391"/>
                                        </p:tgtEl>
                                        <p:attrNameLst>
                                          <p:attrName>style.visibility</p:attrName>
                                        </p:attrNameLst>
                                      </p:cBhvr>
                                      <p:to>
                                        <p:strVal val="visible"/>
                                      </p:to>
                                    </p:set>
                                    <p:animEffect transition="in" filter="fade">
                                      <p:cBhvr>
                                        <p:cTn id="45" dur="2000"/>
                                        <p:tgtEl>
                                          <p:spTgt spid="16391"/>
                                        </p:tgtEl>
                                      </p:cBhvr>
                                    </p:animEffect>
                                    <p:anim calcmode="lin" valueType="num">
                                      <p:cBhvr>
                                        <p:cTn id="46" dur="2000" fill="hold"/>
                                        <p:tgtEl>
                                          <p:spTgt spid="16391"/>
                                        </p:tgtEl>
                                        <p:attrNameLst>
                                          <p:attrName>ppt_x</p:attrName>
                                        </p:attrNameLst>
                                      </p:cBhvr>
                                      <p:tavLst>
                                        <p:tav tm="0">
                                          <p:val>
                                            <p:strVal val="#ppt_x"/>
                                          </p:val>
                                        </p:tav>
                                        <p:tav tm="100000">
                                          <p:val>
                                            <p:strVal val="#ppt_x"/>
                                          </p:val>
                                        </p:tav>
                                      </p:tavLst>
                                    </p:anim>
                                    <p:anim calcmode="lin" valueType="num">
                                      <p:cBhvr>
                                        <p:cTn id="47" dur="2000" fill="hold"/>
                                        <p:tgtEl>
                                          <p:spTgt spid="16391"/>
                                        </p:tgtEl>
                                        <p:attrNameLst>
                                          <p:attrName>ppt_y</p:attrName>
                                        </p:attrNameLst>
                                      </p:cBhvr>
                                      <p:tavLst>
                                        <p:tav tm="0">
                                          <p:val>
                                            <p:strVal val="#ppt_y+.1"/>
                                          </p:val>
                                        </p:tav>
                                        <p:tav tm="100000">
                                          <p:val>
                                            <p:strVal val="#ppt_y"/>
                                          </p:val>
                                        </p:tav>
                                      </p:tavLst>
                                    </p:anim>
                                  </p:childTnLst>
                                </p:cTn>
                              </p:par>
                              <p:par>
                                <p:cTn id="48" presetID="21" presetClass="entr" presetSubtype="1" fill="hold" nodeType="withEffect">
                                  <p:stCondLst>
                                    <p:cond delay="0"/>
                                  </p:stCondLst>
                                  <p:childTnLst>
                                    <p:set>
                                      <p:cBhvr>
                                        <p:cTn id="49" dur="1" fill="hold">
                                          <p:stCondLst>
                                            <p:cond delay="0"/>
                                          </p:stCondLst>
                                        </p:cTn>
                                        <p:tgtEl>
                                          <p:spTgt spid="16397"/>
                                        </p:tgtEl>
                                        <p:attrNameLst>
                                          <p:attrName>style.visibility</p:attrName>
                                        </p:attrNameLst>
                                      </p:cBhvr>
                                      <p:to>
                                        <p:strVal val="visible"/>
                                      </p:to>
                                    </p:set>
                                    <p:animEffect transition="in" filter="wheel(1)">
                                      <p:cBhvr>
                                        <p:cTn id="50" dur="2000"/>
                                        <p:tgtEl>
                                          <p:spTgt spid="16397"/>
                                        </p:tgtEl>
                                      </p:cBhvr>
                                    </p:animEffect>
                                  </p:childTnLst>
                                </p:cTn>
                              </p:par>
                            </p:childTnLst>
                          </p:cTn>
                        </p:par>
                        <p:par>
                          <p:cTn id="51" fill="hold">
                            <p:stCondLst>
                              <p:cond delay="8000"/>
                            </p:stCondLst>
                            <p:childTnLst>
                              <p:par>
                                <p:cTn id="52" presetID="16" presetClass="entr" presetSubtype="21" fill="hold" grpId="0" nodeType="afterEffect">
                                  <p:stCondLst>
                                    <p:cond delay="0"/>
                                  </p:stCondLst>
                                  <p:childTnLst>
                                    <p:set>
                                      <p:cBhvr>
                                        <p:cTn id="53" dur="1" fill="hold">
                                          <p:stCondLst>
                                            <p:cond delay="0"/>
                                          </p:stCondLst>
                                        </p:cTn>
                                        <p:tgtEl>
                                          <p:spTgt spid="16392"/>
                                        </p:tgtEl>
                                        <p:attrNameLst>
                                          <p:attrName>style.visibility</p:attrName>
                                        </p:attrNameLst>
                                      </p:cBhvr>
                                      <p:to>
                                        <p:strVal val="visible"/>
                                      </p:to>
                                    </p:set>
                                    <p:animEffect transition="in" filter="barn(inVertical)">
                                      <p:cBhvr>
                                        <p:cTn id="54" dur="2000"/>
                                        <p:tgtEl>
                                          <p:spTgt spid="16392"/>
                                        </p:tgtEl>
                                      </p:cBhvr>
                                    </p:animEffect>
                                  </p:childTnLst>
                                </p:cTn>
                              </p:par>
                              <p:par>
                                <p:cTn id="55" presetID="42" presetClass="entr" presetSubtype="0" fill="hold" nodeType="withEffect">
                                  <p:stCondLst>
                                    <p:cond delay="0"/>
                                  </p:stCondLst>
                                  <p:childTnLst>
                                    <p:set>
                                      <p:cBhvr>
                                        <p:cTn id="56" dur="1" fill="hold">
                                          <p:stCondLst>
                                            <p:cond delay="0"/>
                                          </p:stCondLst>
                                        </p:cTn>
                                        <p:tgtEl>
                                          <p:spTgt spid="16396"/>
                                        </p:tgtEl>
                                        <p:attrNameLst>
                                          <p:attrName>style.visibility</p:attrName>
                                        </p:attrNameLst>
                                      </p:cBhvr>
                                      <p:to>
                                        <p:strVal val="visible"/>
                                      </p:to>
                                    </p:set>
                                    <p:animEffect transition="in" filter="fade">
                                      <p:cBhvr>
                                        <p:cTn id="57" dur="2000"/>
                                        <p:tgtEl>
                                          <p:spTgt spid="16396"/>
                                        </p:tgtEl>
                                      </p:cBhvr>
                                    </p:animEffect>
                                    <p:anim calcmode="lin" valueType="num">
                                      <p:cBhvr>
                                        <p:cTn id="58" dur="2000" fill="hold"/>
                                        <p:tgtEl>
                                          <p:spTgt spid="16396"/>
                                        </p:tgtEl>
                                        <p:attrNameLst>
                                          <p:attrName>ppt_x</p:attrName>
                                        </p:attrNameLst>
                                      </p:cBhvr>
                                      <p:tavLst>
                                        <p:tav tm="0">
                                          <p:val>
                                            <p:strVal val="#ppt_x"/>
                                          </p:val>
                                        </p:tav>
                                        <p:tav tm="100000">
                                          <p:val>
                                            <p:strVal val="#ppt_x"/>
                                          </p:val>
                                        </p:tav>
                                      </p:tavLst>
                                    </p:anim>
                                    <p:anim calcmode="lin" valueType="num">
                                      <p:cBhvr>
                                        <p:cTn id="59" dur="2000" fill="hold"/>
                                        <p:tgtEl>
                                          <p:spTgt spid="1639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6393"/>
                                        </p:tgtEl>
                                        <p:attrNameLst>
                                          <p:attrName>style.visibility</p:attrName>
                                        </p:attrNameLst>
                                      </p:cBhvr>
                                      <p:to>
                                        <p:strVal val="visible"/>
                                      </p:to>
                                    </p:set>
                                    <p:animEffect transition="in" filter="fade">
                                      <p:cBhvr>
                                        <p:cTn id="62" dur="2000"/>
                                        <p:tgtEl>
                                          <p:spTgt spid="16393"/>
                                        </p:tgtEl>
                                      </p:cBhvr>
                                    </p:animEffect>
                                    <p:anim calcmode="lin" valueType="num">
                                      <p:cBhvr>
                                        <p:cTn id="63" dur="2000" fill="hold"/>
                                        <p:tgtEl>
                                          <p:spTgt spid="16393"/>
                                        </p:tgtEl>
                                        <p:attrNameLst>
                                          <p:attrName>ppt_x</p:attrName>
                                        </p:attrNameLst>
                                      </p:cBhvr>
                                      <p:tavLst>
                                        <p:tav tm="0">
                                          <p:val>
                                            <p:strVal val="#ppt_x"/>
                                          </p:val>
                                        </p:tav>
                                        <p:tav tm="100000">
                                          <p:val>
                                            <p:strVal val="#ppt_x"/>
                                          </p:val>
                                        </p:tav>
                                      </p:tavLst>
                                    </p:anim>
                                    <p:anim calcmode="lin" valueType="num">
                                      <p:cBhvr>
                                        <p:cTn id="64" dur="2000" fill="hold"/>
                                        <p:tgtEl>
                                          <p:spTgt spid="1639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p:bldP spid="16389" grpId="0"/>
      <p:bldP spid="16390" grpId="0"/>
      <p:bldP spid="16391" grpId="0"/>
      <p:bldP spid="16392" grpId="0"/>
      <p:bldP spid="16393" grpId="0" bldLvl="0" animBg="1"/>
      <p:bldP spid="1639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文本框 3"/>
          <p:cNvSpPr txBox="1"/>
          <p:nvPr/>
        </p:nvSpPr>
        <p:spPr>
          <a:xfrm>
            <a:off x="5520099" y="2429523"/>
            <a:ext cx="2973821" cy="2128520"/>
          </a:xfrm>
          <a:prstGeom prst="rect">
            <a:avLst/>
          </a:prstGeom>
          <a:noFill/>
        </p:spPr>
        <p:txBody>
          <a:bodyPr wrap="square" rtlCol="0">
            <a:spAutoFit/>
          </a:bodyPr>
          <a:lstStyle>
            <a:defPPr>
              <a:defRPr lang="zh-CN"/>
            </a:defPPr>
            <a:lvl1pPr>
              <a:lnSpc>
                <a:spcPct val="150000"/>
              </a:lnSpc>
              <a:defRPr sz="1600">
                <a:solidFill>
                  <a:schemeClr val="accent2"/>
                </a:solidFill>
                <a:latin typeface="微软雅黑" panose="020B0503020204020204" charset="-122"/>
                <a:ea typeface="微软雅黑" panose="020B0503020204020204" charset="-122"/>
              </a:defRPr>
            </a:lvl1pPr>
          </a:lstStyle>
          <a:p>
            <a:pPr algn="just"/>
            <a:r>
              <a:rPr lang="zh-CN" altLang="en-US" sz="1500" dirty="0">
                <a:solidFill>
                  <a:schemeClr val="tx1"/>
                </a:solidFill>
              </a:rPr>
              <a:t>　　</a:t>
            </a:r>
            <a:r>
              <a:rPr lang="zh-CN" altLang="en-US" sz="1500" dirty="0">
                <a:solidFill>
                  <a:schemeClr val="tx1">
                    <a:lumMod val="85000"/>
                    <a:lumOff val="15000"/>
                  </a:schemeClr>
                </a:solidFill>
              </a:rPr>
              <a:t>在社会主义改造基本完成以后，我国所要解决的主要矛盾，是</a:t>
            </a:r>
            <a:r>
              <a:rPr lang="zh-CN" altLang="en-US" sz="1500" b="1" dirty="0">
                <a:solidFill>
                  <a:srgbClr val="C00000"/>
                </a:solidFill>
              </a:rPr>
              <a:t>人民日益增长的物质文化需要同落后的社会生产之间的矛盾</a:t>
            </a:r>
            <a:r>
              <a:rPr lang="zh-CN" altLang="en-US" sz="1500" b="1" dirty="0" smtClean="0">
                <a:solidFill>
                  <a:srgbClr val="C00000"/>
                </a:solidFill>
              </a:rPr>
              <a:t>。</a:t>
            </a:r>
            <a:endParaRPr lang="en-US" altLang="zh-CN" sz="1500" b="1" dirty="0" smtClean="0">
              <a:solidFill>
                <a:srgbClr val="C00000"/>
              </a:solidFill>
            </a:endParaRPr>
          </a:p>
          <a:p>
            <a:pPr algn="r">
              <a:lnSpc>
                <a:spcPct val="120000"/>
              </a:lnSpc>
              <a:spcBef>
                <a:spcPts val="1200"/>
              </a:spcBef>
            </a:pPr>
            <a:r>
              <a:rPr lang="en-US" altLang="zh-CN" sz="900" dirty="0" smtClean="0">
                <a:solidFill>
                  <a:schemeClr val="tx1">
                    <a:lumMod val="85000"/>
                    <a:lumOff val="15000"/>
                  </a:schemeClr>
                </a:solidFill>
                <a:latin typeface="+mn-ea"/>
                <a:ea typeface="+mn-ea"/>
              </a:rPr>
              <a:t>            ——</a:t>
            </a:r>
            <a:r>
              <a:rPr lang="en-US" altLang="zh-CN" sz="900" dirty="0">
                <a:solidFill>
                  <a:schemeClr val="tx1">
                    <a:lumMod val="85000"/>
                    <a:lumOff val="15000"/>
                  </a:schemeClr>
                </a:solidFill>
                <a:latin typeface="+mn-ea"/>
              </a:rPr>
              <a:t>1981</a:t>
            </a:r>
            <a:r>
              <a:rPr lang="zh-CN" altLang="en-US" sz="900" dirty="0">
                <a:solidFill>
                  <a:schemeClr val="tx1">
                    <a:lumMod val="85000"/>
                    <a:lumOff val="15000"/>
                  </a:schemeClr>
                </a:solidFill>
                <a:latin typeface="+mn-ea"/>
              </a:rPr>
              <a:t>年</a:t>
            </a:r>
            <a:r>
              <a:rPr lang="en-US" altLang="zh-CN" sz="900" dirty="0">
                <a:solidFill>
                  <a:schemeClr val="tx1">
                    <a:lumMod val="85000"/>
                    <a:lumOff val="15000"/>
                  </a:schemeClr>
                </a:solidFill>
                <a:latin typeface="+mn-ea"/>
              </a:rPr>
              <a:t>6</a:t>
            </a:r>
            <a:r>
              <a:rPr lang="zh-CN" altLang="en-US" sz="900" dirty="0">
                <a:solidFill>
                  <a:schemeClr val="tx1">
                    <a:lumMod val="85000"/>
                    <a:lumOff val="15000"/>
                  </a:schemeClr>
                </a:solidFill>
                <a:latin typeface="+mn-ea"/>
              </a:rPr>
              <a:t>月</a:t>
            </a:r>
            <a:r>
              <a:rPr lang="en-US" altLang="zh-CN" sz="900" dirty="0" smtClean="0">
                <a:solidFill>
                  <a:schemeClr val="tx1">
                    <a:lumMod val="85000"/>
                    <a:lumOff val="15000"/>
                  </a:schemeClr>
                </a:solidFill>
                <a:latin typeface="+mn-ea"/>
              </a:rPr>
              <a:t>29</a:t>
            </a:r>
            <a:r>
              <a:rPr lang="zh-CN" altLang="en-US" sz="900" dirty="0" smtClean="0">
                <a:solidFill>
                  <a:schemeClr val="tx1">
                    <a:lumMod val="85000"/>
                    <a:lumOff val="15000"/>
                  </a:schemeClr>
                </a:solidFill>
                <a:latin typeface="+mn-ea"/>
              </a:rPr>
              <a:t>日，中国共产党第十一届中央委员会第六次全体会议通过的</a:t>
            </a:r>
            <a:r>
              <a:rPr lang="en-US" altLang="zh-CN" sz="900" dirty="0" smtClean="0">
                <a:solidFill>
                  <a:schemeClr val="tx1">
                    <a:lumMod val="85000"/>
                    <a:lumOff val="15000"/>
                  </a:schemeClr>
                </a:solidFill>
                <a:latin typeface="+mn-ea"/>
                <a:ea typeface="+mn-ea"/>
              </a:rPr>
              <a:t>《</a:t>
            </a:r>
            <a:r>
              <a:rPr lang="zh-CN" altLang="en-US" sz="900" dirty="0">
                <a:solidFill>
                  <a:schemeClr val="tx1">
                    <a:lumMod val="85000"/>
                    <a:lumOff val="15000"/>
                  </a:schemeClr>
                </a:solidFill>
                <a:latin typeface="+mn-ea"/>
                <a:ea typeface="+mn-ea"/>
              </a:rPr>
              <a:t>关于建国以来党的若干历史问题的决议</a:t>
            </a:r>
            <a:r>
              <a:rPr lang="en-US" altLang="zh-CN" sz="900" dirty="0" smtClean="0">
                <a:solidFill>
                  <a:schemeClr val="tx1">
                    <a:lumMod val="85000"/>
                    <a:lumOff val="15000"/>
                  </a:schemeClr>
                </a:solidFill>
                <a:latin typeface="+mn-ea"/>
                <a:ea typeface="+mn-ea"/>
              </a:rPr>
              <a:t>》</a:t>
            </a:r>
            <a:endParaRPr lang="en-US" altLang="zh-CN" sz="900" dirty="0">
              <a:solidFill>
                <a:schemeClr val="tx1">
                  <a:lumMod val="85000"/>
                  <a:lumOff val="15000"/>
                </a:schemeClr>
              </a:solidFill>
              <a:latin typeface="+mn-ea"/>
              <a:ea typeface="+mn-ea"/>
            </a:endParaRPr>
          </a:p>
        </p:txBody>
      </p:sp>
      <p:sp>
        <p:nvSpPr>
          <p:cNvPr id="6" name="标题 2"/>
          <p:cNvSpPr txBox="1"/>
          <p:nvPr/>
        </p:nvSpPr>
        <p:spPr>
          <a:xfrm>
            <a:off x="1880648" y="1271185"/>
            <a:ext cx="5388214" cy="399563"/>
          </a:xfrm>
          <a:prstGeom prst="rect">
            <a:avLst/>
          </a:prstGeom>
        </p:spPr>
        <p:txBody>
          <a:bodyPr/>
          <a:lstStyle>
            <a:lvl1pPr algn="l" defTabSz="914400" rtl="0" eaLnBrk="1" latinLnBrk="0" hangingPunct="1">
              <a:spcBef>
                <a:spcPct val="0"/>
              </a:spcBef>
              <a:buNone/>
              <a:defRPr sz="2800" kern="1200">
                <a:solidFill>
                  <a:schemeClr val="tx1"/>
                </a:solidFill>
                <a:latin typeface="微软雅黑" panose="020B0503020204020204" charset="-122"/>
                <a:ea typeface="微软雅黑" panose="020B0503020204020204" charset="-122"/>
                <a:cs typeface="+mj-cs"/>
              </a:defRPr>
            </a:lvl1pPr>
          </a:lstStyle>
          <a:p>
            <a:pPr algn="ctr">
              <a:lnSpc>
                <a:spcPct val="150000"/>
              </a:lnSpc>
              <a:spcBef>
                <a:spcPts val="0"/>
              </a:spcBef>
            </a:pPr>
            <a:r>
              <a:rPr lang="zh-CN" altLang="en-US" sz="1800" b="1" dirty="0">
                <a:solidFill>
                  <a:srgbClr val="C00000"/>
                </a:solidFill>
                <a:cs typeface="+mn-cs"/>
              </a:rPr>
              <a:t>党的十一届六中全会</a:t>
            </a:r>
            <a:endParaRPr lang="zh-CN" altLang="en-US" sz="1800" b="1" dirty="0">
              <a:solidFill>
                <a:srgbClr val="C00000"/>
              </a:solidFill>
              <a:cs typeface="+mn-cs"/>
            </a:endParaRPr>
          </a:p>
        </p:txBody>
      </p:sp>
      <p:cxnSp>
        <p:nvCxnSpPr>
          <p:cNvPr id="7" name="直接箭头连接符 6"/>
          <p:cNvCxnSpPr/>
          <p:nvPr/>
        </p:nvCxnSpPr>
        <p:spPr>
          <a:xfrm>
            <a:off x="1869933" y="1814736"/>
            <a:ext cx="5400000" cy="0"/>
          </a:xfrm>
          <a:prstGeom prst="straightConnector1">
            <a:avLst/>
          </a:prstGeom>
          <a:ln w="12700">
            <a:solidFill>
              <a:srgbClr val="C00000">
                <a:alpha val="50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 name="06讲-13页视频">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787114" y="2087939"/>
            <a:ext cx="4438388" cy="332879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899"/>
                            </p:stCondLst>
                            <p:childTnLst>
                              <p:par>
                                <p:cTn id="9" presetID="16" presetClass="entr" presetSubtype="37"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500"/>
                                        <p:tgtEl>
                                          <p:spTgt spid="7"/>
                                        </p:tgtEl>
                                      </p:cBhvr>
                                    </p:animEffect>
                                  </p:childTnLst>
                                </p:cTn>
                              </p:par>
                            </p:childTnLst>
                          </p:cTn>
                        </p:par>
                        <p:par>
                          <p:cTn id="12" fill="hold">
                            <p:stCondLst>
                              <p:cond delay="1399"/>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remove" display="0">
                  <p:stCondLst>
                    <p:cond delay="indefinite"/>
                  </p:stCondLst>
                </p:cTn>
                <p:tgtEl>
                  <p:spTgt spid="3"/>
                </p:tgtEl>
              </p:cMediaNode>
            </p:video>
          </p:childTnLst>
        </p:cTn>
      </p:par>
    </p:tnLst>
    <p:bldLst>
      <p:bldP spid="4"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17414" name="图片 9"/>
          <p:cNvPicPr>
            <a:picLocks noChangeAspect="1"/>
          </p:cNvPicPr>
          <p:nvPr/>
        </p:nvPicPr>
        <p:blipFill>
          <a:blip r:embed="rId1"/>
          <a:stretch>
            <a:fillRect/>
          </a:stretch>
        </p:blipFill>
        <p:spPr>
          <a:xfrm>
            <a:off x="956310" y="3870960"/>
            <a:ext cx="2632710" cy="2632710"/>
          </a:xfrm>
          <a:prstGeom prst="rect">
            <a:avLst/>
          </a:prstGeom>
          <a:noFill/>
          <a:ln w="9525">
            <a:noFill/>
          </a:ln>
        </p:spPr>
      </p:pic>
      <p:sp>
        <p:nvSpPr>
          <p:cNvPr id="17415" name="矩形 10"/>
          <p:cNvSpPr/>
          <p:nvPr/>
        </p:nvSpPr>
        <p:spPr>
          <a:xfrm>
            <a:off x="3382010" y="706755"/>
            <a:ext cx="4643120" cy="1630045"/>
          </a:xfrm>
          <a:prstGeom prst="rect">
            <a:avLst/>
          </a:prstGeom>
          <a:noFill/>
          <a:ln w="9525">
            <a:noFill/>
          </a:ln>
        </p:spPr>
        <p:txBody>
          <a:bodyPr wrap="square" anchor="t">
            <a:spAutoFit/>
          </a:bodyPr>
          <a:p>
            <a:pPr eaLnBrk="0" hangingPunct="0"/>
            <a:r>
              <a:rPr lang="zh-CN" altLang="en-US" sz="2000" b="1" dirty="0">
                <a:solidFill>
                  <a:srgbClr val="000000"/>
                </a:solidFill>
                <a:latin typeface="楷体" panose="02010609060101010101" pitchFamily="49" charset="-122"/>
                <a:ea typeface="楷体" panose="02010609060101010101" pitchFamily="49" charset="-122"/>
                <a:sym typeface="楷体" panose="02010609060101010101" pitchFamily="49" charset="-122"/>
              </a:rPr>
              <a:t>“我们的生产力发展水平很低，远远不能满足人民和国家的需要，这就是我们目前时期的主要矛盾，解决这个主要矛盾就是我们的中心任务。”</a:t>
            </a:r>
            <a:endParaRPr lang="en-US" altLang="zh-CN" sz="20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algn="r" eaLnBrk="0" hangingPunct="0"/>
            <a:r>
              <a:rPr lang="en-US" altLang="zh-CN" sz="2000" b="1" dirty="0">
                <a:solidFill>
                  <a:srgbClr val="000000"/>
                </a:solidFill>
                <a:latin typeface="楷体" panose="02010609060101010101" pitchFamily="49" charset="-122"/>
                <a:ea typeface="楷体" panose="02010609060101010101" pitchFamily="49" charset="-122"/>
                <a:sym typeface="楷体" panose="02010609060101010101" pitchFamily="49" charset="-122"/>
              </a:rPr>
              <a:t>——</a:t>
            </a:r>
            <a:r>
              <a:rPr lang="zh-CN" altLang="en-US" sz="2000" b="1" dirty="0">
                <a:solidFill>
                  <a:srgbClr val="000000"/>
                </a:solidFill>
                <a:latin typeface="楷体" panose="02010609060101010101" pitchFamily="49" charset="-122"/>
                <a:ea typeface="楷体" panose="02010609060101010101" pitchFamily="49" charset="-122"/>
                <a:sym typeface="楷体" panose="02010609060101010101" pitchFamily="49" charset="-122"/>
              </a:rPr>
              <a:t>邓小平</a:t>
            </a:r>
            <a:endParaRPr lang="zh-CN" altLang="en-US" sz="20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pic>
        <p:nvPicPr>
          <p:cNvPr id="17416" name="图片 11"/>
          <p:cNvPicPr>
            <a:picLocks noChangeAspect="1"/>
          </p:cNvPicPr>
          <p:nvPr/>
        </p:nvPicPr>
        <p:blipFill>
          <a:blip r:embed="rId2"/>
          <a:stretch>
            <a:fillRect/>
          </a:stretch>
        </p:blipFill>
        <p:spPr>
          <a:xfrm>
            <a:off x="334010" y="620395"/>
            <a:ext cx="2718435" cy="2174240"/>
          </a:xfrm>
          <a:prstGeom prst="rect">
            <a:avLst/>
          </a:prstGeom>
          <a:noFill/>
          <a:ln w="9525">
            <a:noFill/>
          </a:ln>
        </p:spPr>
      </p:pic>
      <p:pic>
        <p:nvPicPr>
          <p:cNvPr id="17418" name="图片 15"/>
          <p:cNvPicPr>
            <a:picLocks noChangeAspect="1"/>
          </p:cNvPicPr>
          <p:nvPr/>
        </p:nvPicPr>
        <p:blipFill>
          <a:blip r:embed="rId3"/>
          <a:srcRect l="6456" t="734" r="7306" b="6721"/>
          <a:stretch>
            <a:fillRect/>
          </a:stretch>
        </p:blipFill>
        <p:spPr>
          <a:xfrm>
            <a:off x="5193030" y="3594100"/>
            <a:ext cx="2832735" cy="3186430"/>
          </a:xfrm>
          <a:prstGeom prst="rect">
            <a:avLst/>
          </a:prstGeom>
          <a:noFill/>
          <a:ln w="9525">
            <a:noFill/>
          </a:ln>
        </p:spPr>
      </p:pic>
      <p:sp>
        <p:nvSpPr>
          <p:cNvPr id="17419" name="TextBox 19"/>
          <p:cNvSpPr/>
          <p:nvPr/>
        </p:nvSpPr>
        <p:spPr>
          <a:xfrm>
            <a:off x="4203065" y="4344670"/>
            <a:ext cx="417513" cy="2308225"/>
          </a:xfrm>
          <a:prstGeom prst="rect">
            <a:avLst/>
          </a:prstGeom>
          <a:noFill/>
          <a:ln w="9525">
            <a:noFill/>
          </a:ln>
        </p:spPr>
        <p:txBody>
          <a:bodyPr wrap="none" anchor="t">
            <a:spAutoFit/>
          </a:bodyPr>
          <a:p>
            <a:pPr eaLnBrk="0" hangingPunct="0"/>
            <a:r>
              <a:rPr lang="zh-CN" altLang="en-US" b="1" dirty="0">
                <a:solidFill>
                  <a:srgbClr val="FF0000"/>
                </a:solidFill>
                <a:latin typeface="楷体" panose="02010609060101010101" pitchFamily="49" charset="-122"/>
                <a:ea typeface="楷体" panose="02010609060101010101" pitchFamily="49" charset="-122"/>
                <a:sym typeface="楷体" panose="02010609060101010101" pitchFamily="49" charset="-122"/>
              </a:rPr>
              <a:t>以</a:t>
            </a:r>
            <a:endParaRPr lang="en-US" altLang="zh-CN" b="1" dirty="0">
              <a:solidFill>
                <a:srgbClr val="FF0000"/>
              </a:solidFill>
              <a:latin typeface="楷体" panose="02010609060101010101" pitchFamily="49" charset="-122"/>
              <a:ea typeface="楷体" panose="02010609060101010101" pitchFamily="49" charset="-122"/>
              <a:sym typeface="楷体" panose="02010609060101010101" pitchFamily="49" charset="-122"/>
            </a:endParaRPr>
          </a:p>
          <a:p>
            <a:pPr eaLnBrk="0" hangingPunct="0"/>
            <a:r>
              <a:rPr lang="zh-CN" altLang="en-US" b="1" dirty="0">
                <a:solidFill>
                  <a:srgbClr val="FF0000"/>
                </a:solidFill>
                <a:latin typeface="楷体" panose="02010609060101010101" pitchFamily="49" charset="-122"/>
                <a:ea typeface="楷体" panose="02010609060101010101" pitchFamily="49" charset="-122"/>
                <a:sym typeface="楷体" panose="02010609060101010101" pitchFamily="49" charset="-122"/>
              </a:rPr>
              <a:t>经</a:t>
            </a:r>
            <a:endParaRPr lang="en-US" altLang="zh-CN" b="1" dirty="0">
              <a:solidFill>
                <a:srgbClr val="FF0000"/>
              </a:solidFill>
              <a:latin typeface="楷体" panose="02010609060101010101" pitchFamily="49" charset="-122"/>
              <a:ea typeface="楷体" panose="02010609060101010101" pitchFamily="49" charset="-122"/>
              <a:sym typeface="楷体" panose="02010609060101010101" pitchFamily="49" charset="-122"/>
            </a:endParaRPr>
          </a:p>
          <a:p>
            <a:pPr eaLnBrk="0" hangingPunct="0"/>
            <a:r>
              <a:rPr lang="zh-CN" altLang="en-US" b="1" dirty="0">
                <a:solidFill>
                  <a:srgbClr val="FF0000"/>
                </a:solidFill>
                <a:latin typeface="楷体" panose="02010609060101010101" pitchFamily="49" charset="-122"/>
                <a:ea typeface="楷体" panose="02010609060101010101" pitchFamily="49" charset="-122"/>
                <a:sym typeface="楷体" panose="02010609060101010101" pitchFamily="49" charset="-122"/>
              </a:rPr>
              <a:t>济</a:t>
            </a:r>
            <a:endParaRPr lang="en-US" altLang="zh-CN" b="1" dirty="0">
              <a:solidFill>
                <a:srgbClr val="FF0000"/>
              </a:solidFill>
              <a:latin typeface="楷体" panose="02010609060101010101" pitchFamily="49" charset="-122"/>
              <a:ea typeface="楷体" panose="02010609060101010101" pitchFamily="49" charset="-122"/>
              <a:sym typeface="楷体" panose="02010609060101010101" pitchFamily="49" charset="-122"/>
            </a:endParaRPr>
          </a:p>
          <a:p>
            <a:pPr eaLnBrk="0" hangingPunct="0"/>
            <a:r>
              <a:rPr lang="zh-CN" altLang="en-US" b="1" dirty="0">
                <a:solidFill>
                  <a:srgbClr val="FF0000"/>
                </a:solidFill>
                <a:latin typeface="楷体" panose="02010609060101010101" pitchFamily="49" charset="-122"/>
                <a:ea typeface="楷体" panose="02010609060101010101" pitchFamily="49" charset="-122"/>
                <a:sym typeface="楷体" panose="02010609060101010101" pitchFamily="49" charset="-122"/>
              </a:rPr>
              <a:t>建</a:t>
            </a:r>
            <a:endParaRPr lang="en-US" altLang="zh-CN" b="1" dirty="0">
              <a:solidFill>
                <a:srgbClr val="FF0000"/>
              </a:solidFill>
              <a:latin typeface="楷体" panose="02010609060101010101" pitchFamily="49" charset="-122"/>
              <a:ea typeface="楷体" panose="02010609060101010101" pitchFamily="49" charset="-122"/>
              <a:sym typeface="楷体" panose="02010609060101010101" pitchFamily="49" charset="-122"/>
            </a:endParaRPr>
          </a:p>
          <a:p>
            <a:pPr eaLnBrk="0" hangingPunct="0"/>
            <a:r>
              <a:rPr lang="zh-CN" altLang="en-US" b="1" dirty="0">
                <a:solidFill>
                  <a:srgbClr val="FF0000"/>
                </a:solidFill>
                <a:latin typeface="楷体" panose="02010609060101010101" pitchFamily="49" charset="-122"/>
                <a:ea typeface="楷体" panose="02010609060101010101" pitchFamily="49" charset="-122"/>
                <a:sym typeface="楷体" panose="02010609060101010101" pitchFamily="49" charset="-122"/>
              </a:rPr>
              <a:t>设</a:t>
            </a:r>
            <a:endParaRPr lang="en-US" altLang="zh-CN" b="1" dirty="0">
              <a:solidFill>
                <a:srgbClr val="FF0000"/>
              </a:solidFill>
              <a:latin typeface="楷体" panose="02010609060101010101" pitchFamily="49" charset="-122"/>
              <a:ea typeface="楷体" panose="02010609060101010101" pitchFamily="49" charset="-122"/>
              <a:sym typeface="楷体" panose="02010609060101010101" pitchFamily="49" charset="-122"/>
            </a:endParaRPr>
          </a:p>
          <a:p>
            <a:pPr eaLnBrk="0" hangingPunct="0"/>
            <a:r>
              <a:rPr lang="zh-CN" altLang="en-US" b="1" dirty="0">
                <a:solidFill>
                  <a:srgbClr val="FF0000"/>
                </a:solidFill>
                <a:latin typeface="楷体" panose="02010609060101010101" pitchFamily="49" charset="-122"/>
                <a:ea typeface="楷体" panose="02010609060101010101" pitchFamily="49" charset="-122"/>
                <a:sym typeface="楷体" panose="02010609060101010101" pitchFamily="49" charset="-122"/>
              </a:rPr>
              <a:t>为</a:t>
            </a:r>
            <a:endParaRPr lang="en-US" altLang="zh-CN" b="1" dirty="0">
              <a:solidFill>
                <a:srgbClr val="FF0000"/>
              </a:solidFill>
              <a:latin typeface="楷体" panose="02010609060101010101" pitchFamily="49" charset="-122"/>
              <a:ea typeface="楷体" panose="02010609060101010101" pitchFamily="49" charset="-122"/>
              <a:sym typeface="楷体" panose="02010609060101010101" pitchFamily="49" charset="-122"/>
            </a:endParaRPr>
          </a:p>
          <a:p>
            <a:pPr eaLnBrk="0" hangingPunct="0"/>
            <a:r>
              <a:rPr lang="zh-CN" altLang="en-US" b="1" dirty="0">
                <a:solidFill>
                  <a:srgbClr val="FF0000"/>
                </a:solidFill>
                <a:latin typeface="楷体" panose="02010609060101010101" pitchFamily="49" charset="-122"/>
                <a:ea typeface="楷体" panose="02010609060101010101" pitchFamily="49" charset="-122"/>
                <a:sym typeface="楷体" panose="02010609060101010101" pitchFamily="49" charset="-122"/>
              </a:rPr>
              <a:t>中</a:t>
            </a:r>
            <a:endParaRPr lang="en-US" altLang="zh-CN" b="1" dirty="0">
              <a:solidFill>
                <a:srgbClr val="FF0000"/>
              </a:solidFill>
              <a:latin typeface="楷体" panose="02010609060101010101" pitchFamily="49" charset="-122"/>
              <a:ea typeface="楷体" panose="02010609060101010101" pitchFamily="49" charset="-122"/>
              <a:sym typeface="楷体" panose="02010609060101010101" pitchFamily="49" charset="-122"/>
            </a:endParaRPr>
          </a:p>
          <a:p>
            <a:pPr eaLnBrk="0" hangingPunct="0"/>
            <a:r>
              <a:rPr lang="zh-CN" altLang="en-US" b="1" dirty="0">
                <a:solidFill>
                  <a:srgbClr val="FF0000"/>
                </a:solidFill>
                <a:latin typeface="楷体" panose="02010609060101010101" pitchFamily="49" charset="-122"/>
                <a:ea typeface="楷体" panose="02010609060101010101" pitchFamily="49" charset="-122"/>
                <a:sym typeface="楷体" panose="02010609060101010101" pitchFamily="49" charset="-122"/>
              </a:rPr>
              <a:t>心</a:t>
            </a:r>
            <a:endParaRPr lang="en-US" altLang="zh-CN" b="1" dirty="0">
              <a:solidFill>
                <a:srgbClr val="FF0000"/>
              </a:solidFill>
              <a:latin typeface="楷体" panose="02010609060101010101" pitchFamily="49" charset="-122"/>
              <a:ea typeface="楷体" panose="02010609060101010101" pitchFamily="49" charset="-122"/>
              <a:sym typeface="楷体" panose="02010609060101010101" pitchFamily="49"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7416"/>
                                        </p:tgtEl>
                                        <p:attrNameLst>
                                          <p:attrName>style.visibility</p:attrName>
                                        </p:attrNameLst>
                                      </p:cBhvr>
                                      <p:to>
                                        <p:strVal val="visible"/>
                                      </p:to>
                                    </p:set>
                                    <p:animEffect transition="in" filter="fade">
                                      <p:cBhvr>
                                        <p:cTn id="7" dur="2000"/>
                                        <p:tgtEl>
                                          <p:spTgt spid="17416"/>
                                        </p:tgtEl>
                                      </p:cBhvr>
                                    </p:animEffect>
                                    <p:anim calcmode="lin" valueType="num">
                                      <p:cBhvr>
                                        <p:cTn id="8" dur="2000" fill="hold"/>
                                        <p:tgtEl>
                                          <p:spTgt spid="17416"/>
                                        </p:tgtEl>
                                        <p:attrNameLst>
                                          <p:attrName>ppt_x</p:attrName>
                                        </p:attrNameLst>
                                      </p:cBhvr>
                                      <p:tavLst>
                                        <p:tav tm="0">
                                          <p:val>
                                            <p:strVal val="#ppt_x"/>
                                          </p:val>
                                        </p:tav>
                                        <p:tav tm="100000">
                                          <p:val>
                                            <p:strVal val="#ppt_x"/>
                                          </p:val>
                                        </p:tav>
                                      </p:tavLst>
                                    </p:anim>
                                    <p:anim calcmode="lin" valueType="num">
                                      <p:cBhvr>
                                        <p:cTn id="9" dur="1800" decel="100000" fill="hold"/>
                                        <p:tgtEl>
                                          <p:spTgt spid="17416"/>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1741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7415"/>
                                        </p:tgtEl>
                                        <p:attrNameLst>
                                          <p:attrName>style.visibility</p:attrName>
                                        </p:attrNameLst>
                                      </p:cBhvr>
                                      <p:to>
                                        <p:strVal val="visible"/>
                                      </p:to>
                                    </p:set>
                                    <p:animEffect transition="in" filter="fade">
                                      <p:cBhvr>
                                        <p:cTn id="13" dur="2000"/>
                                        <p:tgtEl>
                                          <p:spTgt spid="17415"/>
                                        </p:tgtEl>
                                      </p:cBhvr>
                                    </p:animEffect>
                                    <p:anim calcmode="lin" valueType="num">
                                      <p:cBhvr>
                                        <p:cTn id="14" dur="2000" fill="hold"/>
                                        <p:tgtEl>
                                          <p:spTgt spid="17415"/>
                                        </p:tgtEl>
                                        <p:attrNameLst>
                                          <p:attrName>ppt_x</p:attrName>
                                        </p:attrNameLst>
                                      </p:cBhvr>
                                      <p:tavLst>
                                        <p:tav tm="0">
                                          <p:val>
                                            <p:strVal val="#ppt_x"/>
                                          </p:val>
                                        </p:tav>
                                        <p:tav tm="100000">
                                          <p:val>
                                            <p:strVal val="#ppt_x"/>
                                          </p:val>
                                        </p:tav>
                                      </p:tavLst>
                                    </p:anim>
                                    <p:anim calcmode="lin" valueType="num">
                                      <p:cBhvr>
                                        <p:cTn id="15" dur="1800" decel="100000" fill="hold"/>
                                        <p:tgtEl>
                                          <p:spTgt spid="17415"/>
                                        </p:tgtEl>
                                        <p:attrNameLst>
                                          <p:attrName>ppt_y</p:attrName>
                                        </p:attrNameLst>
                                      </p:cBhvr>
                                      <p:tavLst>
                                        <p:tav tm="0">
                                          <p:val>
                                            <p:strVal val="#ppt_y+1"/>
                                          </p:val>
                                        </p:tav>
                                        <p:tav tm="100000">
                                          <p:val>
                                            <p:strVal val="#ppt_y-.03"/>
                                          </p:val>
                                        </p:tav>
                                      </p:tavLst>
                                    </p:anim>
                                    <p:anim calcmode="lin" valueType="num">
                                      <p:cBhvr>
                                        <p:cTn id="16" dur="200" accel="100000" fill="hold">
                                          <p:stCondLst>
                                            <p:cond delay="1800"/>
                                          </p:stCondLst>
                                        </p:cTn>
                                        <p:tgtEl>
                                          <p:spTgt spid="17415"/>
                                        </p:tgtEl>
                                        <p:attrNameLst>
                                          <p:attrName>ppt_y</p:attrName>
                                        </p:attrNameLst>
                                      </p:cBhvr>
                                      <p:tavLst>
                                        <p:tav tm="0">
                                          <p:val>
                                            <p:strVal val="#ppt_y-.03"/>
                                          </p:val>
                                        </p:tav>
                                        <p:tav tm="100000">
                                          <p:val>
                                            <p:strVal val="#ppt_y"/>
                                          </p:val>
                                        </p:tav>
                                      </p:tavLst>
                                    </p:anim>
                                  </p:childTnLst>
                                </p:cTn>
                              </p:par>
                            </p:childTnLst>
                          </p:cTn>
                        </p:par>
                        <p:par>
                          <p:cTn id="17" fill="hold">
                            <p:stCondLst>
                              <p:cond delay="2000"/>
                            </p:stCondLst>
                            <p:childTnLst>
                              <p:par>
                                <p:cTn id="18" presetID="42" presetClass="entr" presetSubtype="0" fill="hold" grpId="0" nodeType="afterEffect">
                                  <p:stCondLst>
                                    <p:cond delay="0"/>
                                  </p:stCondLst>
                                  <p:childTnLst>
                                    <p:set>
                                      <p:cBhvr>
                                        <p:cTn id="19" dur="1" fill="hold">
                                          <p:stCondLst>
                                            <p:cond delay="0"/>
                                          </p:stCondLst>
                                        </p:cTn>
                                        <p:tgtEl>
                                          <p:spTgt spid="17419"/>
                                        </p:tgtEl>
                                        <p:attrNameLst>
                                          <p:attrName>style.visibility</p:attrName>
                                        </p:attrNameLst>
                                      </p:cBhvr>
                                      <p:to>
                                        <p:strVal val="visible"/>
                                      </p:to>
                                    </p:set>
                                    <p:animEffect transition="in" filter="fade">
                                      <p:cBhvr>
                                        <p:cTn id="20" dur="2000"/>
                                        <p:tgtEl>
                                          <p:spTgt spid="17419"/>
                                        </p:tgtEl>
                                      </p:cBhvr>
                                    </p:animEffect>
                                    <p:anim calcmode="lin" valueType="num">
                                      <p:cBhvr>
                                        <p:cTn id="21" dur="2000" fill="hold"/>
                                        <p:tgtEl>
                                          <p:spTgt spid="17419"/>
                                        </p:tgtEl>
                                        <p:attrNameLst>
                                          <p:attrName>ppt_x</p:attrName>
                                        </p:attrNameLst>
                                      </p:cBhvr>
                                      <p:tavLst>
                                        <p:tav tm="0">
                                          <p:val>
                                            <p:strVal val="#ppt_x"/>
                                          </p:val>
                                        </p:tav>
                                        <p:tav tm="100000">
                                          <p:val>
                                            <p:strVal val="#ppt_x"/>
                                          </p:val>
                                        </p:tav>
                                      </p:tavLst>
                                    </p:anim>
                                    <p:anim calcmode="lin" valueType="num">
                                      <p:cBhvr>
                                        <p:cTn id="22" dur="2000" fill="hold"/>
                                        <p:tgtEl>
                                          <p:spTgt spid="1741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7414"/>
                                        </p:tgtEl>
                                        <p:attrNameLst>
                                          <p:attrName>style.visibility</p:attrName>
                                        </p:attrNameLst>
                                      </p:cBhvr>
                                      <p:to>
                                        <p:strVal val="visible"/>
                                      </p:to>
                                    </p:set>
                                    <p:animEffect transition="in" filter="fade">
                                      <p:cBhvr>
                                        <p:cTn id="25" dur="2000"/>
                                        <p:tgtEl>
                                          <p:spTgt spid="17414"/>
                                        </p:tgtEl>
                                      </p:cBhvr>
                                    </p:animEffect>
                                    <p:anim calcmode="lin" valueType="num">
                                      <p:cBhvr>
                                        <p:cTn id="26" dur="2000" fill="hold"/>
                                        <p:tgtEl>
                                          <p:spTgt spid="17414"/>
                                        </p:tgtEl>
                                        <p:attrNameLst>
                                          <p:attrName>ppt_x</p:attrName>
                                        </p:attrNameLst>
                                      </p:cBhvr>
                                      <p:tavLst>
                                        <p:tav tm="0">
                                          <p:val>
                                            <p:strVal val="#ppt_x"/>
                                          </p:val>
                                        </p:tav>
                                        <p:tav tm="100000">
                                          <p:val>
                                            <p:strVal val="#ppt_x"/>
                                          </p:val>
                                        </p:tav>
                                      </p:tavLst>
                                    </p:anim>
                                    <p:anim calcmode="lin" valueType="num">
                                      <p:cBhvr>
                                        <p:cTn id="27" dur="2000" fill="hold"/>
                                        <p:tgtEl>
                                          <p:spTgt spid="1741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7418"/>
                                        </p:tgtEl>
                                        <p:attrNameLst>
                                          <p:attrName>style.visibility</p:attrName>
                                        </p:attrNameLst>
                                      </p:cBhvr>
                                      <p:to>
                                        <p:strVal val="visible"/>
                                      </p:to>
                                    </p:set>
                                    <p:animEffect transition="in" filter="fade">
                                      <p:cBhvr>
                                        <p:cTn id="30" dur="2000"/>
                                        <p:tgtEl>
                                          <p:spTgt spid="17418"/>
                                        </p:tgtEl>
                                      </p:cBhvr>
                                    </p:animEffect>
                                    <p:anim calcmode="lin" valueType="num">
                                      <p:cBhvr>
                                        <p:cTn id="31" dur="2000" fill="hold"/>
                                        <p:tgtEl>
                                          <p:spTgt spid="17418"/>
                                        </p:tgtEl>
                                        <p:attrNameLst>
                                          <p:attrName>ppt_x</p:attrName>
                                        </p:attrNameLst>
                                      </p:cBhvr>
                                      <p:tavLst>
                                        <p:tav tm="0">
                                          <p:val>
                                            <p:strVal val="#ppt_x"/>
                                          </p:val>
                                        </p:tav>
                                        <p:tav tm="100000">
                                          <p:val>
                                            <p:strVal val="#ppt_x"/>
                                          </p:val>
                                        </p:tav>
                                      </p:tavLst>
                                    </p:anim>
                                    <p:anim calcmode="lin" valueType="num">
                                      <p:cBhvr>
                                        <p:cTn id="32" dur="2000" fill="hold"/>
                                        <p:tgtEl>
                                          <p:spTgt spid="174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5" grpId="0"/>
      <p:bldP spid="17419"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24577" name="矩形 5"/>
          <p:cNvSpPr/>
          <p:nvPr/>
        </p:nvSpPr>
        <p:spPr>
          <a:xfrm>
            <a:off x="2003425" y="77788"/>
            <a:ext cx="6429375" cy="1123950"/>
          </a:xfrm>
          <a:prstGeom prst="rect">
            <a:avLst/>
          </a:prstGeom>
          <a:noFill/>
          <a:ln w="9525">
            <a:noFill/>
          </a:ln>
        </p:spPr>
        <p:txBody>
          <a:bodyPr anchor="t">
            <a:spAutoFit/>
          </a:bodyPr>
          <a:p>
            <a:pPr algn="ctr" eaLnBrk="0" hangingPunct="0">
              <a:lnSpc>
                <a:spcPct val="120000"/>
              </a:lnSpc>
            </a:pPr>
            <a:r>
              <a:rPr lang="zh-CN" altLang="en-US" sz="2800" b="1" dirty="0">
                <a:solidFill>
                  <a:srgbClr val="000000"/>
                </a:solidFill>
                <a:latin typeface="黑体" panose="02010609060101010101" charset="-122"/>
                <a:ea typeface="黑体" panose="02010609060101010101" charset="-122"/>
                <a:sym typeface="黑体" panose="02010609060101010101" charset="-122"/>
              </a:rPr>
              <a:t>中国特色社会主义新时代党对</a:t>
            </a:r>
            <a:endParaRPr lang="zh-CN" altLang="en-US" sz="2800" b="1" dirty="0">
              <a:solidFill>
                <a:srgbClr val="000000"/>
              </a:solidFill>
              <a:latin typeface="黑体" panose="02010609060101010101" charset="-122"/>
              <a:ea typeface="黑体" panose="02010609060101010101" charset="-122"/>
              <a:sym typeface="黑体" panose="02010609060101010101" charset="-122"/>
            </a:endParaRPr>
          </a:p>
          <a:p>
            <a:pPr algn="ctr" eaLnBrk="0" hangingPunct="0">
              <a:lnSpc>
                <a:spcPct val="120000"/>
              </a:lnSpc>
            </a:pPr>
            <a:r>
              <a:rPr lang="zh-CN" altLang="en-US" sz="2800" b="1" dirty="0">
                <a:solidFill>
                  <a:srgbClr val="000000"/>
                </a:solidFill>
                <a:latin typeface="黑体" panose="02010609060101010101" charset="-122"/>
                <a:ea typeface="黑体" panose="02010609060101010101" charset="-122"/>
                <a:sym typeface="黑体" panose="02010609060101010101" charset="-122"/>
              </a:rPr>
              <a:t>社会主要矛盾的认识</a:t>
            </a:r>
            <a:endParaRPr lang="zh-CN" altLang="en-US" sz="2800" b="1" dirty="0">
              <a:solidFill>
                <a:srgbClr val="000000"/>
              </a:solidFill>
              <a:latin typeface="黑体" panose="02010609060101010101" charset="-122"/>
              <a:ea typeface="黑体" panose="02010609060101010101" charset="-122"/>
              <a:sym typeface="黑体" panose="02010609060101010101" charset="-122"/>
            </a:endParaRPr>
          </a:p>
        </p:txBody>
      </p:sp>
      <p:sp>
        <p:nvSpPr>
          <p:cNvPr id="19462" name="矩形 2"/>
          <p:cNvSpPr/>
          <p:nvPr/>
        </p:nvSpPr>
        <p:spPr>
          <a:xfrm>
            <a:off x="2589213" y="1552575"/>
            <a:ext cx="5224463" cy="829945"/>
          </a:xfrm>
          <a:prstGeom prst="rect">
            <a:avLst/>
          </a:prstGeom>
          <a:noFill/>
          <a:ln w="9525">
            <a:noFill/>
          </a:ln>
        </p:spPr>
        <p:txBody>
          <a:bodyPr wrap="square" anchor="t">
            <a:spAutoFit/>
          </a:bodyPr>
          <a:p>
            <a:pPr algn="just" eaLnBrk="0" fontAlgn="base" hangingPunct="0"/>
            <a:r>
              <a:rPr lang="zh-CN" altLang="en-US" b="1" strike="noStrike" noProof="1" dirty="0">
                <a:solidFill>
                  <a:srgbClr val="000000"/>
                </a:solidFill>
                <a:effectLst>
                  <a:outerShdw blurRad="38100" dist="38100" dir="2700000" algn="tl">
                    <a:srgbClr val="000000">
                      <a:alpha val="43137"/>
                    </a:srgbClr>
                  </a:outerShdw>
                </a:effectLst>
                <a:latin typeface="Calibri" panose="020F0502020204030204" pitchFamily="34" charset="0"/>
                <a:ea typeface="宋体" panose="02010600030101010101" pitchFamily="2" charset="-122"/>
                <a:cs typeface="+mn-cs"/>
                <a:sym typeface="宋体" panose="02010600030101010101" pitchFamily="2" charset="-122"/>
              </a:rPr>
              <a:t>在</a:t>
            </a:r>
            <a:r>
              <a:rPr lang="zh-CN" altLang="en-US" sz="2400" b="1" strike="noStrike" noProof="1" dirty="0">
                <a:solidFill>
                  <a:srgbClr val="FF0000"/>
                </a:solidFill>
                <a:effectLst>
                  <a:outerShdw blurRad="38100" dist="38100" dir="2700000" algn="tl">
                    <a:srgbClr val="000000">
                      <a:alpha val="43137"/>
                    </a:srgbClr>
                  </a:outerShdw>
                </a:effectLst>
                <a:latin typeface="Calibri" panose="020F0502020204030204" pitchFamily="34" charset="0"/>
                <a:ea typeface="宋体" panose="02010600030101010101" pitchFamily="2" charset="-122"/>
                <a:cs typeface="+mn-cs"/>
                <a:sym typeface="宋体" panose="02010600030101010101" pitchFamily="2" charset="-122"/>
              </a:rPr>
              <a:t>民主、法治、公平、正义、安全、环境</a:t>
            </a:r>
            <a:r>
              <a:rPr lang="zh-CN" altLang="en-US" b="1" strike="noStrike" noProof="1" dirty="0">
                <a:solidFill>
                  <a:srgbClr val="000000"/>
                </a:solidFill>
                <a:effectLst>
                  <a:outerShdw blurRad="38100" dist="38100" dir="2700000" algn="tl">
                    <a:srgbClr val="000000">
                      <a:alpha val="43137"/>
                    </a:srgbClr>
                  </a:outerShdw>
                </a:effectLst>
                <a:latin typeface="Calibri" panose="020F0502020204030204" pitchFamily="34" charset="0"/>
                <a:ea typeface="宋体" panose="02010600030101010101" pitchFamily="2" charset="-122"/>
                <a:cs typeface="+mn-cs"/>
                <a:sym typeface="宋体" panose="02010600030101010101" pitchFamily="2" charset="-122"/>
              </a:rPr>
              <a:t>等方面的要求日益增长</a:t>
            </a:r>
            <a:endParaRPr lang="zh-CN" altLang="en-US" b="1" strike="noStrike" noProof="1" dirty="0">
              <a:solidFill>
                <a:srgbClr val="000000"/>
              </a:solidFill>
              <a:effectLst>
                <a:outerShdw blurRad="38100" dist="38100" dir="2700000" algn="tl">
                  <a:srgbClr val="000000">
                    <a:alpha val="43137"/>
                  </a:srgbClr>
                </a:outerShdw>
              </a:effectLst>
              <a:latin typeface="Calibri" panose="020F0502020204030204" pitchFamily="34" charset="0"/>
              <a:ea typeface="宋体" panose="02010600030101010101" pitchFamily="2" charset="-122"/>
              <a:sym typeface="宋体" panose="02010600030101010101" pitchFamily="2" charset="-122"/>
            </a:endParaRPr>
          </a:p>
        </p:txBody>
      </p:sp>
      <p:pic>
        <p:nvPicPr>
          <p:cNvPr id="19464" name="图片 8"/>
          <p:cNvPicPr>
            <a:picLocks noChangeAspect="1"/>
          </p:cNvPicPr>
          <p:nvPr/>
        </p:nvPicPr>
        <p:blipFill>
          <a:blip r:embed="rId1"/>
          <a:stretch>
            <a:fillRect/>
          </a:stretch>
        </p:blipFill>
        <p:spPr>
          <a:xfrm>
            <a:off x="2097088" y="5373688"/>
            <a:ext cx="1655762" cy="1152525"/>
          </a:xfrm>
          <a:prstGeom prst="rect">
            <a:avLst/>
          </a:prstGeom>
          <a:noFill/>
          <a:ln w="9525">
            <a:noFill/>
          </a:ln>
        </p:spPr>
      </p:pic>
      <p:pic>
        <p:nvPicPr>
          <p:cNvPr id="19465" name="图片 9"/>
          <p:cNvPicPr>
            <a:picLocks noChangeAspect="1"/>
          </p:cNvPicPr>
          <p:nvPr/>
        </p:nvPicPr>
        <p:blipFill>
          <a:blip r:embed="rId2"/>
          <a:srcRect b="15282"/>
          <a:stretch>
            <a:fillRect/>
          </a:stretch>
        </p:blipFill>
        <p:spPr>
          <a:xfrm>
            <a:off x="4375150" y="5318125"/>
            <a:ext cx="1973263" cy="1263650"/>
          </a:xfrm>
          <a:prstGeom prst="rect">
            <a:avLst/>
          </a:prstGeom>
          <a:noFill/>
          <a:ln w="9525">
            <a:noFill/>
          </a:ln>
        </p:spPr>
      </p:pic>
      <p:pic>
        <p:nvPicPr>
          <p:cNvPr id="19466" name="图片 10"/>
          <p:cNvPicPr>
            <a:picLocks noChangeAspect="1"/>
          </p:cNvPicPr>
          <p:nvPr/>
        </p:nvPicPr>
        <p:blipFill>
          <a:blip r:embed="rId3"/>
          <a:stretch>
            <a:fillRect/>
          </a:stretch>
        </p:blipFill>
        <p:spPr>
          <a:xfrm>
            <a:off x="6599238" y="5324475"/>
            <a:ext cx="1690687" cy="1250950"/>
          </a:xfrm>
          <a:prstGeom prst="rect">
            <a:avLst/>
          </a:prstGeom>
          <a:noFill/>
          <a:ln w="9525">
            <a:noFill/>
          </a:ln>
        </p:spPr>
      </p:pic>
      <p:pic>
        <p:nvPicPr>
          <p:cNvPr id="19467" name="Picture 2" descr="http://www.people.com.cn/mediafile/pic/20171024/94/7438515476468897010.jpg"/>
          <p:cNvPicPr>
            <a:picLocks noChangeAspect="1"/>
          </p:cNvPicPr>
          <p:nvPr/>
        </p:nvPicPr>
        <p:blipFill>
          <a:blip r:embed="rId4"/>
          <a:stretch>
            <a:fillRect/>
          </a:stretch>
        </p:blipFill>
        <p:spPr>
          <a:xfrm>
            <a:off x="46038" y="893763"/>
            <a:ext cx="2246312" cy="2146300"/>
          </a:xfrm>
          <a:prstGeom prst="rect">
            <a:avLst/>
          </a:prstGeom>
          <a:noFill/>
          <a:ln w="9525">
            <a:noFill/>
          </a:ln>
        </p:spPr>
      </p:pic>
      <p:pic>
        <p:nvPicPr>
          <p:cNvPr id="19468" name="Picture 3"/>
          <p:cNvPicPr>
            <a:picLocks noChangeAspect="1"/>
          </p:cNvPicPr>
          <p:nvPr/>
        </p:nvPicPr>
        <p:blipFill>
          <a:blip r:embed="rId5"/>
          <a:stretch>
            <a:fillRect/>
          </a:stretch>
        </p:blipFill>
        <p:spPr>
          <a:xfrm>
            <a:off x="2292350" y="3325813"/>
            <a:ext cx="1792288" cy="1681162"/>
          </a:xfrm>
          <a:prstGeom prst="rect">
            <a:avLst/>
          </a:prstGeom>
          <a:noFill/>
          <a:ln w="9525">
            <a:noFill/>
          </a:ln>
        </p:spPr>
      </p:pic>
      <p:pic>
        <p:nvPicPr>
          <p:cNvPr id="19469" name="Picture 4"/>
          <p:cNvPicPr>
            <a:picLocks noChangeAspect="1"/>
          </p:cNvPicPr>
          <p:nvPr/>
        </p:nvPicPr>
        <p:blipFill>
          <a:blip r:embed="rId6"/>
          <a:stretch>
            <a:fillRect/>
          </a:stretch>
        </p:blipFill>
        <p:spPr>
          <a:xfrm>
            <a:off x="73025" y="3359150"/>
            <a:ext cx="2109788" cy="1525588"/>
          </a:xfrm>
          <a:prstGeom prst="rect">
            <a:avLst/>
          </a:prstGeom>
          <a:noFill/>
          <a:ln w="9525">
            <a:noFill/>
          </a:ln>
        </p:spPr>
      </p:pic>
      <p:pic>
        <p:nvPicPr>
          <p:cNvPr id="19470" name="Picture 6"/>
          <p:cNvPicPr>
            <a:picLocks noChangeAspect="1"/>
          </p:cNvPicPr>
          <p:nvPr/>
        </p:nvPicPr>
        <p:blipFill>
          <a:blip r:embed="rId7"/>
          <a:stretch>
            <a:fillRect/>
          </a:stretch>
        </p:blipFill>
        <p:spPr>
          <a:xfrm>
            <a:off x="4294188" y="3325813"/>
            <a:ext cx="2054225" cy="1558925"/>
          </a:xfrm>
          <a:prstGeom prst="rect">
            <a:avLst/>
          </a:prstGeom>
          <a:noFill/>
          <a:ln w="9525">
            <a:noFill/>
          </a:ln>
        </p:spPr>
      </p:pic>
      <p:pic>
        <p:nvPicPr>
          <p:cNvPr id="19471" name="Picture 7"/>
          <p:cNvPicPr>
            <a:picLocks noChangeAspect="1"/>
          </p:cNvPicPr>
          <p:nvPr/>
        </p:nvPicPr>
        <p:blipFill>
          <a:blip r:embed="rId8"/>
          <a:stretch>
            <a:fillRect/>
          </a:stretch>
        </p:blipFill>
        <p:spPr>
          <a:xfrm>
            <a:off x="431800" y="5373688"/>
            <a:ext cx="1465263" cy="1152525"/>
          </a:xfrm>
          <a:prstGeom prst="rect">
            <a:avLst/>
          </a:prstGeom>
          <a:noFill/>
          <a:ln w="9525">
            <a:noFill/>
          </a:ln>
        </p:spPr>
      </p:pic>
      <p:pic>
        <p:nvPicPr>
          <p:cNvPr id="19472" name="Picture 8"/>
          <p:cNvPicPr>
            <a:picLocks noChangeAspect="1"/>
          </p:cNvPicPr>
          <p:nvPr/>
        </p:nvPicPr>
        <p:blipFill>
          <a:blip r:embed="rId9"/>
          <a:srcRect l="656" t="5666" r="4469" b="12000"/>
          <a:stretch>
            <a:fillRect/>
          </a:stretch>
        </p:blipFill>
        <p:spPr>
          <a:xfrm>
            <a:off x="6546850" y="3325813"/>
            <a:ext cx="1743075" cy="1481137"/>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467"/>
                                        </p:tgtEl>
                                        <p:attrNameLst>
                                          <p:attrName>style.visibility</p:attrName>
                                        </p:attrNameLst>
                                      </p:cBhvr>
                                      <p:to>
                                        <p:strVal val="visible"/>
                                      </p:to>
                                    </p:set>
                                    <p:animEffect transition="in" filter="fade">
                                      <p:cBhvr>
                                        <p:cTn id="7" dur="2000"/>
                                        <p:tgtEl>
                                          <p:spTgt spid="19467"/>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19462"/>
                                        </p:tgtEl>
                                        <p:attrNameLst>
                                          <p:attrName>style.visibility</p:attrName>
                                        </p:attrNameLst>
                                      </p:cBhvr>
                                      <p:to>
                                        <p:strVal val="visible"/>
                                      </p:to>
                                    </p:set>
                                    <p:animEffect transition="in" filter="fade">
                                      <p:cBhvr>
                                        <p:cTn id="11" dur="2000"/>
                                        <p:tgtEl>
                                          <p:spTgt spid="19462"/>
                                        </p:tgtEl>
                                      </p:cBhvr>
                                    </p:animEffect>
                                    <p:anim calcmode="lin" valueType="num">
                                      <p:cBhvr>
                                        <p:cTn id="12" dur="2000" fill="hold"/>
                                        <p:tgtEl>
                                          <p:spTgt spid="19462"/>
                                        </p:tgtEl>
                                        <p:attrNameLst>
                                          <p:attrName>ppt_x</p:attrName>
                                        </p:attrNameLst>
                                      </p:cBhvr>
                                      <p:tavLst>
                                        <p:tav tm="0">
                                          <p:val>
                                            <p:strVal val="#ppt_x"/>
                                          </p:val>
                                        </p:tav>
                                        <p:tav tm="100000">
                                          <p:val>
                                            <p:strVal val="#ppt_x"/>
                                          </p:val>
                                        </p:tav>
                                      </p:tavLst>
                                    </p:anim>
                                    <p:anim calcmode="lin" valueType="num">
                                      <p:cBhvr>
                                        <p:cTn id="13" dur="2000" fill="hold"/>
                                        <p:tgtEl>
                                          <p:spTgt spid="19462"/>
                                        </p:tgtEl>
                                        <p:attrNameLst>
                                          <p:attrName>ppt_y</p:attrName>
                                        </p:attrNameLst>
                                      </p:cBhvr>
                                      <p:tavLst>
                                        <p:tav tm="0">
                                          <p:val>
                                            <p:strVal val="#ppt_y+.1"/>
                                          </p:val>
                                        </p:tav>
                                        <p:tav tm="100000">
                                          <p:val>
                                            <p:strVal val="#ppt_y"/>
                                          </p:val>
                                        </p:tav>
                                      </p:tavLst>
                                    </p:anim>
                                  </p:childTnLst>
                                </p:cTn>
                              </p:par>
                              <p:par>
                                <p:cTn id="14" presetID="9" presetClass="entr" presetSubtype="0" fill="hold" nodeType="withEffect">
                                  <p:stCondLst>
                                    <p:cond delay="0"/>
                                  </p:stCondLst>
                                  <p:childTnLst>
                                    <p:set>
                                      <p:cBhvr>
                                        <p:cTn id="15" dur="1" fill="hold">
                                          <p:stCondLst>
                                            <p:cond delay="0"/>
                                          </p:stCondLst>
                                        </p:cTn>
                                        <p:tgtEl>
                                          <p:spTgt spid="19469"/>
                                        </p:tgtEl>
                                        <p:attrNameLst>
                                          <p:attrName>style.visibility</p:attrName>
                                        </p:attrNameLst>
                                      </p:cBhvr>
                                      <p:to>
                                        <p:strVal val="visible"/>
                                      </p:to>
                                    </p:set>
                                    <p:animEffect transition="in" filter="dissolve">
                                      <p:cBhvr>
                                        <p:cTn id="16" dur="2000"/>
                                        <p:tgtEl>
                                          <p:spTgt spid="19469"/>
                                        </p:tgtEl>
                                      </p:cBhvr>
                                    </p:animEffect>
                                  </p:childTnLst>
                                </p:cTn>
                              </p:par>
                              <p:par>
                                <p:cTn id="17" presetID="9" presetClass="entr" presetSubtype="0" fill="hold" nodeType="withEffect">
                                  <p:stCondLst>
                                    <p:cond delay="0"/>
                                  </p:stCondLst>
                                  <p:childTnLst>
                                    <p:set>
                                      <p:cBhvr>
                                        <p:cTn id="18" dur="1" fill="hold">
                                          <p:stCondLst>
                                            <p:cond delay="0"/>
                                          </p:stCondLst>
                                        </p:cTn>
                                        <p:tgtEl>
                                          <p:spTgt spid="19468"/>
                                        </p:tgtEl>
                                        <p:attrNameLst>
                                          <p:attrName>style.visibility</p:attrName>
                                        </p:attrNameLst>
                                      </p:cBhvr>
                                      <p:to>
                                        <p:strVal val="visible"/>
                                      </p:to>
                                    </p:set>
                                    <p:animEffect transition="in" filter="dissolve">
                                      <p:cBhvr>
                                        <p:cTn id="19" dur="2000"/>
                                        <p:tgtEl>
                                          <p:spTgt spid="19468"/>
                                        </p:tgtEl>
                                      </p:cBhvr>
                                    </p:animEffect>
                                  </p:childTnLst>
                                </p:cTn>
                              </p:par>
                              <p:par>
                                <p:cTn id="20" presetID="9" presetClass="entr" presetSubtype="0" fill="hold" nodeType="withEffect">
                                  <p:stCondLst>
                                    <p:cond delay="0"/>
                                  </p:stCondLst>
                                  <p:childTnLst>
                                    <p:set>
                                      <p:cBhvr>
                                        <p:cTn id="21" dur="1" fill="hold">
                                          <p:stCondLst>
                                            <p:cond delay="0"/>
                                          </p:stCondLst>
                                        </p:cTn>
                                        <p:tgtEl>
                                          <p:spTgt spid="19470"/>
                                        </p:tgtEl>
                                        <p:attrNameLst>
                                          <p:attrName>style.visibility</p:attrName>
                                        </p:attrNameLst>
                                      </p:cBhvr>
                                      <p:to>
                                        <p:strVal val="visible"/>
                                      </p:to>
                                    </p:set>
                                    <p:animEffect transition="in" filter="dissolve">
                                      <p:cBhvr>
                                        <p:cTn id="22" dur="2000"/>
                                        <p:tgtEl>
                                          <p:spTgt spid="19470"/>
                                        </p:tgtEl>
                                      </p:cBhvr>
                                    </p:animEffect>
                                  </p:childTnLst>
                                </p:cTn>
                              </p:par>
                              <p:par>
                                <p:cTn id="23" presetID="9" presetClass="entr" presetSubtype="0" fill="hold" nodeType="withEffect">
                                  <p:stCondLst>
                                    <p:cond delay="0"/>
                                  </p:stCondLst>
                                  <p:childTnLst>
                                    <p:set>
                                      <p:cBhvr>
                                        <p:cTn id="24" dur="1" fill="hold">
                                          <p:stCondLst>
                                            <p:cond delay="0"/>
                                          </p:stCondLst>
                                        </p:cTn>
                                        <p:tgtEl>
                                          <p:spTgt spid="19471"/>
                                        </p:tgtEl>
                                        <p:attrNameLst>
                                          <p:attrName>style.visibility</p:attrName>
                                        </p:attrNameLst>
                                      </p:cBhvr>
                                      <p:to>
                                        <p:strVal val="visible"/>
                                      </p:to>
                                    </p:set>
                                    <p:animEffect transition="in" filter="dissolve">
                                      <p:cBhvr>
                                        <p:cTn id="25" dur="2000"/>
                                        <p:tgtEl>
                                          <p:spTgt spid="19471"/>
                                        </p:tgtEl>
                                      </p:cBhvr>
                                    </p:animEffect>
                                  </p:childTnLst>
                                </p:cTn>
                              </p:par>
                              <p:par>
                                <p:cTn id="26" presetID="9" presetClass="entr" presetSubtype="0" fill="hold" nodeType="withEffect">
                                  <p:stCondLst>
                                    <p:cond delay="0"/>
                                  </p:stCondLst>
                                  <p:childTnLst>
                                    <p:set>
                                      <p:cBhvr>
                                        <p:cTn id="27" dur="1" fill="hold">
                                          <p:stCondLst>
                                            <p:cond delay="0"/>
                                          </p:stCondLst>
                                        </p:cTn>
                                        <p:tgtEl>
                                          <p:spTgt spid="19472"/>
                                        </p:tgtEl>
                                        <p:attrNameLst>
                                          <p:attrName>style.visibility</p:attrName>
                                        </p:attrNameLst>
                                      </p:cBhvr>
                                      <p:to>
                                        <p:strVal val="visible"/>
                                      </p:to>
                                    </p:set>
                                    <p:animEffect transition="in" filter="dissolve">
                                      <p:cBhvr>
                                        <p:cTn id="28" dur="2000"/>
                                        <p:tgtEl>
                                          <p:spTgt spid="19472"/>
                                        </p:tgtEl>
                                      </p:cBhvr>
                                    </p:animEffect>
                                  </p:childTnLst>
                                </p:cTn>
                              </p:par>
                              <p:par>
                                <p:cTn id="29" presetID="9" presetClass="entr" presetSubtype="0" fill="hold" nodeType="withEffect">
                                  <p:stCondLst>
                                    <p:cond delay="0"/>
                                  </p:stCondLst>
                                  <p:childTnLst>
                                    <p:set>
                                      <p:cBhvr>
                                        <p:cTn id="30" dur="1" fill="hold">
                                          <p:stCondLst>
                                            <p:cond delay="0"/>
                                          </p:stCondLst>
                                        </p:cTn>
                                        <p:tgtEl>
                                          <p:spTgt spid="19464"/>
                                        </p:tgtEl>
                                        <p:attrNameLst>
                                          <p:attrName>style.visibility</p:attrName>
                                        </p:attrNameLst>
                                      </p:cBhvr>
                                      <p:to>
                                        <p:strVal val="visible"/>
                                      </p:to>
                                    </p:set>
                                    <p:animEffect transition="in" filter="dissolve">
                                      <p:cBhvr>
                                        <p:cTn id="31" dur="2000"/>
                                        <p:tgtEl>
                                          <p:spTgt spid="19464"/>
                                        </p:tgtEl>
                                      </p:cBhvr>
                                    </p:animEffect>
                                  </p:childTnLst>
                                </p:cTn>
                              </p:par>
                              <p:par>
                                <p:cTn id="32" presetID="9" presetClass="entr" presetSubtype="0" fill="hold" nodeType="withEffect">
                                  <p:stCondLst>
                                    <p:cond delay="0"/>
                                  </p:stCondLst>
                                  <p:childTnLst>
                                    <p:set>
                                      <p:cBhvr>
                                        <p:cTn id="33" dur="1" fill="hold">
                                          <p:stCondLst>
                                            <p:cond delay="0"/>
                                          </p:stCondLst>
                                        </p:cTn>
                                        <p:tgtEl>
                                          <p:spTgt spid="19465"/>
                                        </p:tgtEl>
                                        <p:attrNameLst>
                                          <p:attrName>style.visibility</p:attrName>
                                        </p:attrNameLst>
                                      </p:cBhvr>
                                      <p:to>
                                        <p:strVal val="visible"/>
                                      </p:to>
                                    </p:set>
                                    <p:animEffect transition="in" filter="dissolve">
                                      <p:cBhvr>
                                        <p:cTn id="34" dur="2000"/>
                                        <p:tgtEl>
                                          <p:spTgt spid="19465"/>
                                        </p:tgtEl>
                                      </p:cBhvr>
                                    </p:animEffect>
                                  </p:childTnLst>
                                </p:cTn>
                              </p:par>
                              <p:par>
                                <p:cTn id="35" presetID="9" presetClass="entr" presetSubtype="0" fill="hold" nodeType="withEffect">
                                  <p:stCondLst>
                                    <p:cond delay="0"/>
                                  </p:stCondLst>
                                  <p:childTnLst>
                                    <p:set>
                                      <p:cBhvr>
                                        <p:cTn id="36" dur="1" fill="hold">
                                          <p:stCondLst>
                                            <p:cond delay="0"/>
                                          </p:stCondLst>
                                        </p:cTn>
                                        <p:tgtEl>
                                          <p:spTgt spid="19466"/>
                                        </p:tgtEl>
                                        <p:attrNameLst>
                                          <p:attrName>style.visibility</p:attrName>
                                        </p:attrNameLst>
                                      </p:cBhvr>
                                      <p:to>
                                        <p:strVal val="visible"/>
                                      </p:to>
                                    </p:set>
                                    <p:animEffect transition="in" filter="dissolve">
                                      <p:cBhvr>
                                        <p:cTn id="37" dur="2000"/>
                                        <p:tgtEl>
                                          <p:spTgt spid="19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9218" name="图片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3657" y="169557"/>
            <a:ext cx="1938343" cy="15335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MH_Text_1"/>
          <p:cNvSpPr/>
          <p:nvPr/>
        </p:nvSpPr>
        <p:spPr>
          <a:xfrm>
            <a:off x="4721225" y="1911350"/>
            <a:ext cx="4400550" cy="3571875"/>
          </a:xfrm>
          <a:prstGeom prst="rect">
            <a:avLst/>
          </a:prstGeom>
          <a:noFill/>
          <a:ln w="9525">
            <a:noFill/>
          </a:ln>
        </p:spPr>
        <p:txBody>
          <a:bodyPr lIns="159981" tIns="0" rIns="159981" bIns="0" anchor="t"/>
          <a:p>
            <a:pPr algn="just" eaLnBrk="0" hangingPunct="0">
              <a:lnSpc>
                <a:spcPct val="120000"/>
              </a:lnSpc>
            </a:pPr>
            <a:r>
              <a:rPr lang="zh-CN" altLang="en-US" sz="2400" b="1" dirty="0">
                <a:solidFill>
                  <a:srgbClr val="000000"/>
                </a:solidFill>
                <a:latin typeface="华文仿宋" pitchFamily="2" charset="-122"/>
                <a:ea typeface="华文仿宋" pitchFamily="2" charset="-122"/>
                <a:sym typeface="华文仿宋" pitchFamily="2" charset="-122"/>
              </a:rPr>
              <a:t>习近平总书记在党的十九大报告中指出，中国特色社会主义进入了新时代，我国社会主要矛盾已经转化为：</a:t>
            </a:r>
            <a:endParaRPr lang="en-US" altLang="zh-CN" sz="2400" b="1" dirty="0">
              <a:solidFill>
                <a:srgbClr val="000000"/>
              </a:solidFill>
              <a:latin typeface="华文仿宋" pitchFamily="2" charset="-122"/>
              <a:ea typeface="华文仿宋" pitchFamily="2" charset="-122"/>
              <a:sym typeface="华文仿宋" pitchFamily="2" charset="-122"/>
            </a:endParaRPr>
          </a:p>
        </p:txBody>
      </p:sp>
      <p:pic>
        <p:nvPicPr>
          <p:cNvPr id="9220" name="图片 1"/>
          <p:cNvPicPr>
            <a:picLocks noChangeAspect="1"/>
          </p:cNvPicPr>
          <p:nvPr/>
        </p:nvPicPr>
        <p:blipFill>
          <a:blip r:embed="rId2"/>
          <a:stretch>
            <a:fillRect/>
          </a:stretch>
        </p:blipFill>
        <p:spPr>
          <a:xfrm>
            <a:off x="22225" y="2046288"/>
            <a:ext cx="4699000" cy="3005137"/>
          </a:xfrm>
          <a:prstGeom prst="rect">
            <a:avLst/>
          </a:prstGeom>
          <a:noFill/>
          <a:ln w="9525">
            <a:noFill/>
          </a:ln>
        </p:spPr>
      </p:pic>
      <p:sp>
        <p:nvSpPr>
          <p:cNvPr id="4" name="矩形 3"/>
          <p:cNvSpPr/>
          <p:nvPr/>
        </p:nvSpPr>
        <p:spPr>
          <a:xfrm>
            <a:off x="4721225" y="3871913"/>
            <a:ext cx="4400550" cy="1863725"/>
          </a:xfrm>
          <a:prstGeom prst="rect">
            <a:avLst/>
          </a:prstGeom>
          <a:ln>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457200" rtl="0" eaLnBrk="0" fontAlgn="base" latinLnBrk="0" hangingPunct="0">
              <a:lnSpc>
                <a:spcPct val="12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rgbClr val="C00000"/>
                </a:solidFill>
                <a:effectLst/>
                <a:uLnTx/>
                <a:uFillTx/>
                <a:latin typeface="黑体" panose="02010609060101010101" charset="-122"/>
                <a:ea typeface="黑体" panose="02010609060101010101" charset="-122"/>
                <a:cs typeface="+mn-cs"/>
                <a:sym typeface="黑体" panose="02010609060101010101" charset="-122"/>
              </a:rPr>
              <a:t>人民日益增长的美好生活需要</a:t>
            </a:r>
            <a:endParaRPr kumimoji="0" lang="zh-CN" altLang="en-US" sz="2400" b="1" i="0" u="none" strike="noStrike" kern="1200" cap="none" spc="0" normalizeH="0" baseline="0" noProof="0" dirty="0">
              <a:ln>
                <a:noFill/>
              </a:ln>
              <a:solidFill>
                <a:srgbClr val="C00000"/>
              </a:solidFill>
              <a:effectLst/>
              <a:uLnTx/>
              <a:uFillTx/>
              <a:latin typeface="黑体" panose="02010609060101010101" charset="-122"/>
              <a:ea typeface="黑体" panose="02010609060101010101" charset="-122"/>
              <a:cs typeface="+mn-cs"/>
              <a:sym typeface="黑体" panose="02010609060101010101" charset="-122"/>
            </a:endParaRPr>
          </a:p>
          <a:p>
            <a:pPr marL="0" marR="0" lvl="0" indent="0" algn="ctr" defTabSz="457200" rtl="0" eaLnBrk="0" fontAlgn="base" latinLnBrk="0" hangingPunct="0">
              <a:lnSpc>
                <a:spcPct val="12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rgbClr val="C00000"/>
                </a:solidFill>
                <a:effectLst/>
                <a:uLnTx/>
                <a:uFillTx/>
                <a:latin typeface="黑体" panose="02010609060101010101" charset="-122"/>
                <a:ea typeface="黑体" panose="02010609060101010101" charset="-122"/>
                <a:cs typeface="+mn-cs"/>
                <a:sym typeface="黑体" panose="02010609060101010101" charset="-122"/>
              </a:rPr>
              <a:t>和</a:t>
            </a:r>
            <a:endParaRPr kumimoji="0" lang="zh-CN" altLang="en-US" sz="2400" b="1" i="0" u="none" strike="noStrike" kern="1200" cap="none" spc="0" normalizeH="0" baseline="0" noProof="0" dirty="0">
              <a:ln>
                <a:noFill/>
              </a:ln>
              <a:solidFill>
                <a:srgbClr val="C00000"/>
              </a:solidFill>
              <a:effectLst/>
              <a:uLnTx/>
              <a:uFillTx/>
              <a:latin typeface="黑体" panose="02010609060101010101" charset="-122"/>
              <a:ea typeface="黑体" panose="02010609060101010101" charset="-122"/>
              <a:cs typeface="+mn-cs"/>
              <a:sym typeface="黑体" panose="02010609060101010101" charset="-122"/>
            </a:endParaRPr>
          </a:p>
          <a:p>
            <a:pPr marL="0" marR="0" lvl="0" indent="0" algn="ctr" defTabSz="457200" rtl="0" eaLnBrk="0" fontAlgn="base" latinLnBrk="0" hangingPunct="0">
              <a:lnSpc>
                <a:spcPct val="12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rgbClr val="C00000"/>
                </a:solidFill>
                <a:effectLst/>
                <a:uLnTx/>
                <a:uFillTx/>
                <a:latin typeface="黑体" panose="02010609060101010101" charset="-122"/>
                <a:ea typeface="黑体" panose="02010609060101010101" charset="-122"/>
                <a:cs typeface="+mn-cs"/>
                <a:sym typeface="黑体" panose="02010609060101010101" charset="-122"/>
              </a:rPr>
              <a:t>不平衡不充分的发展</a:t>
            </a:r>
            <a:endParaRPr kumimoji="0" lang="zh-CN" altLang="en-US" sz="2400" b="1" i="0" u="none" strike="noStrike" kern="1200" cap="none" spc="0" normalizeH="0" baseline="0" noProof="0" dirty="0">
              <a:ln>
                <a:noFill/>
              </a:ln>
              <a:solidFill>
                <a:srgbClr val="C00000"/>
              </a:solidFill>
              <a:effectLst/>
              <a:uLnTx/>
              <a:uFillTx/>
              <a:latin typeface="黑体" panose="02010609060101010101" charset="-122"/>
              <a:ea typeface="黑体" panose="02010609060101010101" charset="-122"/>
              <a:cs typeface="+mn-cs"/>
              <a:sym typeface="黑体" panose="02010609060101010101" charset="-122"/>
            </a:endParaRPr>
          </a:p>
          <a:p>
            <a:pPr marL="0" marR="0" lvl="0" indent="0" algn="ctr" defTabSz="457200" rtl="0" eaLnBrk="0" fontAlgn="base" latinLnBrk="0" hangingPunct="0">
              <a:lnSpc>
                <a:spcPct val="12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rgbClr val="C00000"/>
                </a:solidFill>
                <a:effectLst/>
                <a:uLnTx/>
                <a:uFillTx/>
                <a:latin typeface="黑体" panose="02010609060101010101" charset="-122"/>
                <a:ea typeface="黑体" panose="02010609060101010101" charset="-122"/>
                <a:cs typeface="+mn-cs"/>
                <a:sym typeface="黑体" panose="02010609060101010101" charset="-122"/>
              </a:rPr>
              <a:t>之间的矛盾</a:t>
            </a:r>
            <a:endParaRPr kumimoji="0" lang="zh-CN" altLang="en-US" sz="2400" b="1" i="0" u="none" strike="noStrike" kern="1200" cap="none" spc="0" normalizeH="0" baseline="0" noProof="0" dirty="0">
              <a:ln>
                <a:noFill/>
              </a:ln>
              <a:solidFill>
                <a:srgbClr val="C00000"/>
              </a:solidFill>
              <a:effectLst/>
              <a:uLnTx/>
              <a:uFillTx/>
              <a:latin typeface="黑体" panose="02010609060101010101" charset="-122"/>
              <a:ea typeface="黑体" panose="02010609060101010101" charset="-122"/>
              <a:cs typeface="+mn-cs"/>
              <a:sym typeface="黑体" panose="02010609060101010101" charset="-122"/>
            </a:endParaRPr>
          </a:p>
        </p:txBody>
      </p:sp>
      <p:sp>
        <p:nvSpPr>
          <p:cNvPr id="25605" name="矩形 7"/>
          <p:cNvSpPr/>
          <p:nvPr/>
        </p:nvSpPr>
        <p:spPr>
          <a:xfrm>
            <a:off x="2160588" y="571500"/>
            <a:ext cx="3792537" cy="609600"/>
          </a:xfrm>
          <a:prstGeom prst="rect">
            <a:avLst/>
          </a:prstGeom>
          <a:noFill/>
          <a:ln w="9525">
            <a:noFill/>
          </a:ln>
        </p:spPr>
        <p:txBody>
          <a:bodyPr wrap="none" anchor="t">
            <a:spAutoFit/>
          </a:bodyPr>
          <a:p>
            <a:pPr algn="ctr" eaLnBrk="0" hangingPunct="0">
              <a:lnSpc>
                <a:spcPct val="120000"/>
              </a:lnSpc>
            </a:pPr>
            <a:r>
              <a:rPr lang="zh-CN" altLang="en-US" sz="2800" b="1" dirty="0">
                <a:solidFill>
                  <a:srgbClr val="000000"/>
                </a:solidFill>
                <a:latin typeface="黑体" panose="02010609060101010101" charset="-122"/>
                <a:ea typeface="黑体" panose="02010609060101010101" charset="-122"/>
                <a:sym typeface="黑体" panose="02010609060101010101" charset="-122"/>
              </a:rPr>
              <a:t>我国社会当前主要矛盾</a:t>
            </a:r>
            <a:endParaRPr lang="zh-CN" altLang="en-US" sz="2800" b="1" dirty="0">
              <a:solidFill>
                <a:srgbClr val="000000"/>
              </a:solidFill>
              <a:latin typeface="黑体" panose="02010609060101010101" charset="-122"/>
              <a:ea typeface="黑体" panose="02010609060101010101" charset="-122"/>
              <a:sym typeface="黑体" panose="02010609060101010101"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9219"/>
                                        </p:tgtEl>
                                        <p:attrNameLst>
                                          <p:attrName>style.visibility</p:attrName>
                                        </p:attrNameLst>
                                      </p:cBhvr>
                                      <p:to>
                                        <p:strVal val="visible"/>
                                      </p:to>
                                    </p:set>
                                    <p:animEffect filter="barn(inVertical)">
                                      <p:cBhvr>
                                        <p:cTn id="7" dur="2000"/>
                                        <p:tgtEl>
                                          <p:spTgt spid="9219"/>
                                        </p:tgtEl>
                                      </p:cBhvr>
                                    </p:animEffect>
                                  </p:childTnLst>
                                </p:cTn>
                              </p:par>
                              <p:par>
                                <p:cTn id="8" presetID="42" presetClass="entr" presetSubtype="0" fill="hold" nodeType="withEffect">
                                  <p:stCondLst>
                                    <p:cond delay="0"/>
                                  </p:stCondLst>
                                  <p:childTnLst>
                                    <p:set>
                                      <p:cBhvr>
                                        <p:cTn id="9" dur="1" fill="hold">
                                          <p:stCondLst>
                                            <p:cond delay="0"/>
                                          </p:stCondLst>
                                        </p:cTn>
                                        <p:tgtEl>
                                          <p:spTgt spid="9220"/>
                                        </p:tgtEl>
                                        <p:attrNameLst>
                                          <p:attrName>style.visibility</p:attrName>
                                        </p:attrNameLst>
                                      </p:cBhvr>
                                      <p:to>
                                        <p:strVal val="visible"/>
                                      </p:to>
                                    </p:set>
                                    <p:animEffect transition="in" filter="fade">
                                      <p:cBhvr>
                                        <p:cTn id="10" dur="2000"/>
                                        <p:tgtEl>
                                          <p:spTgt spid="9220"/>
                                        </p:tgtEl>
                                      </p:cBhvr>
                                    </p:animEffect>
                                    <p:anim calcmode="lin" valueType="num">
                                      <p:cBhvr>
                                        <p:cTn id="11" dur="2000" fill="hold"/>
                                        <p:tgtEl>
                                          <p:spTgt spid="9220"/>
                                        </p:tgtEl>
                                        <p:attrNameLst>
                                          <p:attrName>ppt_x</p:attrName>
                                        </p:attrNameLst>
                                      </p:cBhvr>
                                      <p:tavLst>
                                        <p:tav tm="0">
                                          <p:val>
                                            <p:strVal val="#ppt_x"/>
                                          </p:val>
                                        </p:tav>
                                        <p:tav tm="100000">
                                          <p:val>
                                            <p:strVal val="#ppt_x"/>
                                          </p:val>
                                        </p:tav>
                                      </p:tavLst>
                                    </p:anim>
                                    <p:anim calcmode="lin" valueType="num">
                                      <p:cBhvr>
                                        <p:cTn id="12" dur="2000" fill="hold"/>
                                        <p:tgtEl>
                                          <p:spTgt spid="9220"/>
                                        </p:tgtEl>
                                        <p:attrNameLst>
                                          <p:attrName>ppt_y</p:attrName>
                                        </p:attrNameLst>
                                      </p:cBhvr>
                                      <p:tavLst>
                                        <p:tav tm="0">
                                          <p:val>
                                            <p:strVal val="#ppt_y+.1"/>
                                          </p:val>
                                        </p:tav>
                                        <p:tav tm="100000">
                                          <p:val>
                                            <p:strVal val="#ppt_y"/>
                                          </p:val>
                                        </p:tav>
                                      </p:tavLst>
                                    </p:anim>
                                  </p:childTnLst>
                                </p:cTn>
                              </p:par>
                              <p:par>
                                <p:cTn id="13" presetID="6" presetClass="entr" presetSubtype="16" fill="hold" nodeType="withEffect">
                                  <p:stCondLst>
                                    <p:cond delay="0"/>
                                  </p:stCondLst>
                                  <p:childTnLst>
                                    <p:set>
                                      <p:cBhvr>
                                        <p:cTn id="14" dur="1" fill="hold">
                                          <p:stCondLst>
                                            <p:cond delay="0"/>
                                          </p:stCondLst>
                                        </p:cTn>
                                        <p:tgtEl>
                                          <p:spTgt spid="9219">
                                            <p:txEl>
                                              <p:charRg st="0" end="47"/>
                                            </p:txEl>
                                          </p:spTgt>
                                        </p:tgtEl>
                                        <p:attrNameLst>
                                          <p:attrName>style.visibility</p:attrName>
                                        </p:attrNameLst>
                                      </p:cBhvr>
                                      <p:to>
                                        <p:strVal val="visible"/>
                                      </p:to>
                                    </p:set>
                                    <p:animEffect transition="in" filter="circle(in)">
                                      <p:cBhvr>
                                        <p:cTn id="15" dur="2000"/>
                                        <p:tgtEl>
                                          <p:spTgt spid="9219">
                                            <p:txEl>
                                              <p:charRg st="0" end="47"/>
                                            </p:txEl>
                                          </p:spTgt>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2000" fill="hold"/>
                                        <p:tgtEl>
                                          <p:spTgt spid="4"/>
                                        </p:tgtEl>
                                        <p:attrNameLst>
                                          <p:attrName>ppt_w</p:attrName>
                                        </p:attrNameLst>
                                      </p:cBhvr>
                                      <p:tavLst>
                                        <p:tav tm="0">
                                          <p:val>
                                            <p:fltVal val="0.000000"/>
                                          </p:val>
                                        </p:tav>
                                        <p:tav tm="100000">
                                          <p:val>
                                            <p:strVal val="#ppt_w"/>
                                          </p:val>
                                        </p:tav>
                                      </p:tavLst>
                                    </p:anim>
                                    <p:anim calcmode="lin" valueType="num">
                                      <p:cBhvr>
                                        <p:cTn id="19" dur="2000" fill="hold"/>
                                        <p:tgtEl>
                                          <p:spTgt spid="4"/>
                                        </p:tgtEl>
                                        <p:attrNameLst>
                                          <p:attrName>ppt_h</p:attrName>
                                        </p:attrNameLst>
                                      </p:cBhvr>
                                      <p:tavLst>
                                        <p:tav tm="0">
                                          <p:val>
                                            <p:fltVal val="0.000000"/>
                                          </p:val>
                                        </p:tav>
                                        <p:tav tm="100000">
                                          <p:val>
                                            <p:strVal val="#ppt_h"/>
                                          </p:val>
                                        </p:tav>
                                      </p:tavLst>
                                    </p:anim>
                                    <p:animEffect transition="in" filter="fade">
                                      <p:cBhvr>
                                        <p:cTn id="20" dur="2000"/>
                                        <p:tgtEl>
                                          <p:spTgt spid="4"/>
                                        </p:tgtEl>
                                      </p:cBhvr>
                                    </p:animEffect>
                                  </p:childTnLst>
                                </p:cTn>
                              </p:par>
                            </p:childTnLst>
                          </p:cTn>
                        </p:par>
                        <p:par>
                          <p:cTn id="21" fill="hold">
                            <p:stCondLst>
                              <p:cond delay="2000"/>
                            </p:stCondLst>
                            <p:childTnLst>
                              <p:par>
                                <p:cTn id="22" presetID="32" presetClass="emph" presetSubtype="0" fill="hold" grpId="1" nodeType="afterEffect">
                                  <p:stCondLst>
                                    <p:cond delay="0"/>
                                  </p:stCondLst>
                                  <p:childTnLst>
                                    <p:animRot by="120000">
                                      <p:cBhvr>
                                        <p:cTn id="23" dur="200" fill="hold">
                                          <p:stCondLst>
                                            <p:cond delay="0"/>
                                          </p:stCondLst>
                                        </p:cTn>
                                        <p:tgtEl>
                                          <p:spTgt spid="4"/>
                                        </p:tgtEl>
                                        <p:attrNameLst>
                                          <p:attrName>r</p:attrName>
                                        </p:attrNameLst>
                                      </p:cBhvr>
                                    </p:animRot>
                                    <p:animRot by="-240000">
                                      <p:cBhvr>
                                        <p:cTn id="24" dur="400" fill="hold">
                                          <p:stCondLst>
                                            <p:cond delay="400"/>
                                          </p:stCondLst>
                                        </p:cTn>
                                        <p:tgtEl>
                                          <p:spTgt spid="4"/>
                                        </p:tgtEl>
                                        <p:attrNameLst>
                                          <p:attrName>r</p:attrName>
                                        </p:attrNameLst>
                                      </p:cBhvr>
                                    </p:animRot>
                                    <p:animRot by="240000">
                                      <p:cBhvr>
                                        <p:cTn id="25" dur="400" fill="hold">
                                          <p:stCondLst>
                                            <p:cond delay="800"/>
                                          </p:stCondLst>
                                        </p:cTn>
                                        <p:tgtEl>
                                          <p:spTgt spid="4"/>
                                        </p:tgtEl>
                                        <p:attrNameLst>
                                          <p:attrName>r</p:attrName>
                                        </p:attrNameLst>
                                      </p:cBhvr>
                                    </p:animRot>
                                    <p:animRot by="-240000">
                                      <p:cBhvr>
                                        <p:cTn id="26" dur="400" fill="hold">
                                          <p:stCondLst>
                                            <p:cond delay="1200"/>
                                          </p:stCondLst>
                                        </p:cTn>
                                        <p:tgtEl>
                                          <p:spTgt spid="4"/>
                                        </p:tgtEl>
                                        <p:attrNameLst>
                                          <p:attrName>r</p:attrName>
                                        </p:attrNameLst>
                                      </p:cBhvr>
                                    </p:animRot>
                                    <p:animRot by="120000">
                                      <p:cBhvr>
                                        <p:cTn id="27" dur="400" fill="hold">
                                          <p:stCondLst>
                                            <p:cond delay="16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ldLvl="0"/>
      <p:bldP spid="4" grpId="0" bldLvl="0" animBg="1"/>
      <p:bldP spid="4" grpId="1" bldLvl="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20482" name="矩形 20"/>
          <p:cNvSpPr/>
          <p:nvPr/>
        </p:nvSpPr>
        <p:spPr>
          <a:xfrm>
            <a:off x="3621088" y="3217863"/>
            <a:ext cx="5522912" cy="61912"/>
          </a:xfrm>
          <a:prstGeom prst="rect">
            <a:avLst/>
          </a:prstGeom>
          <a:solidFill>
            <a:srgbClr val="C00000"/>
          </a:solidFill>
          <a:ln w="9525">
            <a:noFill/>
          </a:ln>
        </p:spPr>
        <p:txBody>
          <a:bodyPr lIns="65325" tIns="32662" rIns="65325" bIns="32662" anchor="t"/>
          <a:p>
            <a:pPr eaLnBrk="0" hangingPunct="0"/>
            <a:endParaRPr lang="zh-CN" altLang="zh-CN" dirty="0">
              <a:solidFill>
                <a:schemeClr val="accent1"/>
              </a:solidFill>
              <a:latin typeface="Calibri" panose="020F0502020204030204" pitchFamily="34" charset="0"/>
              <a:ea typeface="微软雅黑" panose="020B0503020204020204" charset="-122"/>
            </a:endParaRPr>
          </a:p>
        </p:txBody>
      </p:sp>
      <p:sp>
        <p:nvSpPr>
          <p:cNvPr id="20487" name="矩形 21"/>
          <p:cNvSpPr/>
          <p:nvPr/>
        </p:nvSpPr>
        <p:spPr>
          <a:xfrm>
            <a:off x="3486150" y="3598863"/>
            <a:ext cx="5576888" cy="1365250"/>
          </a:xfrm>
          <a:prstGeom prst="rect">
            <a:avLst/>
          </a:prstGeom>
          <a:noFill/>
          <a:ln w="9525">
            <a:noFill/>
          </a:ln>
        </p:spPr>
        <p:txBody>
          <a:bodyPr anchor="t">
            <a:spAutoFit/>
          </a:bodyPr>
          <a:p>
            <a:pPr algn="ctr" eaLnBrk="0" hangingPunct="0">
              <a:lnSpc>
                <a:spcPct val="120000"/>
              </a:lnSpc>
            </a:pPr>
            <a:r>
              <a:rPr lang="zh-CN" altLang="en-US" sz="3600" b="1" dirty="0">
                <a:solidFill>
                  <a:srgbClr val="000000"/>
                </a:solidFill>
                <a:latin typeface="微软雅黑" panose="020B0503020204020204" charset="-122"/>
                <a:ea typeface="微软雅黑" panose="020B0503020204020204" charset="-122"/>
                <a:sym typeface="微软雅黑" panose="020B0503020204020204" charset="-122"/>
              </a:rPr>
              <a:t>新时代我国社会主要矛盾的基本内涵</a:t>
            </a:r>
            <a:endParaRPr lang="zh-CN" altLang="en-US" sz="3600" b="1" dirty="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20488" name="矩形 22"/>
          <p:cNvSpPr/>
          <p:nvPr/>
        </p:nvSpPr>
        <p:spPr>
          <a:xfrm>
            <a:off x="3635375" y="1560513"/>
            <a:ext cx="4933950" cy="1200150"/>
          </a:xfrm>
          <a:prstGeom prst="rect">
            <a:avLst/>
          </a:prstGeom>
          <a:noFill/>
          <a:ln w="9525">
            <a:noFill/>
          </a:ln>
        </p:spPr>
        <p:txBody>
          <a:bodyPr anchor="t">
            <a:spAutoFit/>
          </a:bodyPr>
          <a:p>
            <a:pPr algn="ctr" eaLnBrk="0" hangingPunct="0">
              <a:lnSpc>
                <a:spcPct val="120000"/>
              </a:lnSpc>
            </a:pPr>
            <a:r>
              <a:rPr lang="en-US" altLang="zh-CN" sz="6000" b="1" dirty="0">
                <a:solidFill>
                  <a:srgbClr val="000000"/>
                </a:solidFill>
                <a:latin typeface="微软雅黑" panose="020B0503020204020204" charset="-122"/>
                <a:ea typeface="微软雅黑" panose="020B0503020204020204" charset="-122"/>
                <a:sym typeface="微软雅黑" panose="020B0503020204020204" charset="-122"/>
              </a:rPr>
              <a:t>PART 02</a:t>
            </a:r>
            <a:endParaRPr lang="zh-CN" altLang="en-US" sz="6000" b="1" dirty="0">
              <a:solidFill>
                <a:srgbClr val="000000"/>
              </a:solidFill>
              <a:latin typeface="微软雅黑" panose="020B0503020204020204" charset="-122"/>
              <a:ea typeface="微软雅黑" panose="020B0503020204020204" charset="-122"/>
              <a:sym typeface="微软雅黑" panose="020B0503020204020204" charset="-122"/>
            </a:endParaRPr>
          </a:p>
        </p:txBody>
      </p:sp>
      <p:grpSp>
        <p:nvGrpSpPr>
          <p:cNvPr id="6" name="组合 5"/>
          <p:cNvGrpSpPr/>
          <p:nvPr/>
        </p:nvGrpSpPr>
        <p:grpSpPr>
          <a:xfrm>
            <a:off x="273050" y="1435100"/>
            <a:ext cx="3286125" cy="3371850"/>
            <a:chOff x="8423" y="2567"/>
            <a:chExt cx="5176" cy="5311"/>
          </a:xfrm>
        </p:grpSpPr>
        <p:grpSp>
          <p:nvGrpSpPr>
            <p:cNvPr id="26629" name="组合 4"/>
            <p:cNvGrpSpPr/>
            <p:nvPr/>
          </p:nvGrpSpPr>
          <p:grpSpPr>
            <a:xfrm>
              <a:off x="8513" y="2598"/>
              <a:ext cx="5030" cy="5226"/>
              <a:chOff x="8513" y="2598"/>
              <a:chExt cx="5030" cy="5226"/>
            </a:xfrm>
          </p:grpSpPr>
          <p:grpSp>
            <p:nvGrpSpPr>
              <p:cNvPr id="26630" name="组合 1"/>
              <p:cNvGrpSpPr/>
              <p:nvPr/>
            </p:nvGrpSpPr>
            <p:grpSpPr>
              <a:xfrm>
                <a:off x="8513" y="2598"/>
                <a:ext cx="5030" cy="5227"/>
                <a:chOff x="0" y="0"/>
                <a:chExt cx="3189398" cy="3189310"/>
              </a:xfrm>
            </p:grpSpPr>
            <p:sp>
              <p:nvSpPr>
                <p:cNvPr id="26631" name="椭圆 5"/>
                <p:cNvSpPr/>
                <p:nvPr/>
              </p:nvSpPr>
              <p:spPr>
                <a:xfrm rot="1404045">
                  <a:off x="0" y="0"/>
                  <a:ext cx="3189398" cy="3189310"/>
                </a:xfrm>
                <a:prstGeom prst="ellipse">
                  <a:avLst/>
                </a:prstGeom>
                <a:solidFill>
                  <a:srgbClr val="C00000"/>
                </a:solidFill>
                <a:ln w="76200" cap="flat" cmpd="sng">
                  <a:solidFill>
                    <a:schemeClr val="bg1"/>
                  </a:solidFill>
                  <a:prstDash val="solid"/>
                  <a:miter/>
                  <a:headEnd type="none" w="med" len="med"/>
                  <a:tailEnd type="none" w="med" len="med"/>
                </a:ln>
              </p:spPr>
              <p:txBody>
                <a:bodyPr lIns="65325" tIns="32662" rIns="65325" bIns="32662" anchor="ctr"/>
                <a:p>
                  <a:pPr algn="ctr">
                    <a:spcBef>
                      <a:spcPts val="1050"/>
                    </a:spcBef>
                  </a:pPr>
                  <a:endParaRPr lang="zh-CN" altLang="zh-CN" sz="1300" dirty="0">
                    <a:solidFill>
                      <a:schemeClr val="accent1"/>
                    </a:solidFill>
                    <a:latin typeface="Calibri" panose="020F0502020204030204" pitchFamily="34" charset="0"/>
                    <a:ea typeface="微软雅黑" panose="020B0503020204020204" charset="-122"/>
                  </a:endParaRPr>
                </a:p>
              </p:txBody>
            </p:sp>
            <p:sp>
              <p:nvSpPr>
                <p:cNvPr id="26632" name="椭圆 18"/>
                <p:cNvSpPr/>
                <p:nvPr/>
              </p:nvSpPr>
              <p:spPr>
                <a:xfrm>
                  <a:off x="624536" y="550024"/>
                  <a:ext cx="1940012" cy="1939706"/>
                </a:xfrm>
                <a:prstGeom prst="ellipse">
                  <a:avLst/>
                </a:prstGeom>
                <a:gradFill rotWithShape="1">
                  <a:gsLst>
                    <a:gs pos="0">
                      <a:srgbClr val="C0C0C0">
                        <a:alpha val="100000"/>
                      </a:srgbClr>
                    </a:gs>
                    <a:gs pos="48999">
                      <a:srgbClr val="EDEDED">
                        <a:alpha val="100000"/>
                      </a:srgbClr>
                    </a:gs>
                    <a:gs pos="100000">
                      <a:srgbClr val="FFFFFF">
                        <a:alpha val="100000"/>
                      </a:srgbClr>
                    </a:gs>
                  </a:gsLst>
                  <a:lin ang="18900000" scaled="1"/>
                  <a:tileRect/>
                </a:gradFill>
                <a:ln w="38100" cap="flat" cmpd="sng">
                  <a:solidFill>
                    <a:srgbClr val="395E8A"/>
                  </a:solidFill>
                  <a:prstDash val="solid"/>
                  <a:miter/>
                  <a:headEnd type="none" w="med" len="med"/>
                  <a:tailEnd type="none" w="med" len="med"/>
                </a:ln>
              </p:spPr>
              <p:txBody>
                <a:bodyPr lIns="0" tIns="24497" rIns="0" bIns="24497" anchor="ctr"/>
                <a:p>
                  <a:pPr algn="ctr" eaLnBrk="0" hangingPunct="0"/>
                  <a:endParaRPr lang="zh-CN" altLang="zh-CN" sz="5700" u="sng" dirty="0">
                    <a:solidFill>
                      <a:schemeClr val="accent1"/>
                    </a:solidFill>
                    <a:latin typeface="Harlow Solid Italic" pitchFamily="82" charset="0"/>
                    <a:ea typeface="微软雅黑" panose="020B0503020204020204" charset="-122"/>
                    <a:sym typeface="Harlow Solid Italic" pitchFamily="82" charset="0"/>
                  </a:endParaRPr>
                </a:p>
              </p:txBody>
            </p:sp>
          </p:grpSp>
          <p:pic>
            <p:nvPicPr>
              <p:cNvPr id="26633" name="图片 1" descr="u=3643410468,1083306239&amp;fm=27&amp;gp=0_副本"/>
              <p:cNvPicPr>
                <a:picLocks noChangeAspect="1"/>
              </p:cNvPicPr>
              <p:nvPr/>
            </p:nvPicPr>
            <p:blipFill>
              <a:blip r:embed="rId1"/>
              <a:stretch>
                <a:fillRect/>
              </a:stretch>
            </p:blipFill>
            <p:spPr>
              <a:xfrm>
                <a:off x="9497" y="3755"/>
                <a:ext cx="3067" cy="2668"/>
              </a:xfrm>
              <a:prstGeom prst="rect">
                <a:avLst/>
              </a:prstGeom>
              <a:noFill/>
              <a:ln w="9525">
                <a:noFill/>
              </a:ln>
            </p:spPr>
          </p:pic>
        </p:grpSp>
        <p:pic>
          <p:nvPicPr>
            <p:cNvPr id="26634" name="图片 3" descr="156454_副本"/>
            <p:cNvPicPr>
              <a:picLocks noChangeAspect="1"/>
            </p:cNvPicPr>
            <p:nvPr/>
          </p:nvPicPr>
          <p:blipFill>
            <a:blip r:embed="rId2"/>
            <a:stretch>
              <a:fillRect/>
            </a:stretch>
          </p:blipFill>
          <p:spPr>
            <a:xfrm>
              <a:off x="8423" y="2567"/>
              <a:ext cx="5176" cy="5311"/>
            </a:xfrm>
            <a:prstGeom prst="rect">
              <a:avLst/>
            </a:prstGeom>
            <a:noFill/>
            <a:ln w="9525">
              <a:noFill/>
            </a:ln>
          </p:spPr>
        </p:pic>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482"/>
                                        </p:tgtEl>
                                        <p:attrNameLst>
                                          <p:attrName>style.visibility</p:attrName>
                                        </p:attrNameLst>
                                      </p:cBhvr>
                                      <p:to>
                                        <p:strVal val="visible"/>
                                      </p:to>
                                    </p:set>
                                    <p:animEffect filter="wipe(left)">
                                      <p:cBhvr>
                                        <p:cTn id="10" dur="500"/>
                                        <p:tgtEl>
                                          <p:spTgt spid="20482"/>
                                        </p:tgtEl>
                                      </p:cBhvr>
                                    </p:animEffect>
                                  </p:childTnLst>
                                </p:cTn>
                              </p:par>
                              <p:par>
                                <p:cTn id="11" presetID="47" presetClass="entr" presetSubtype="0" fill="hold" grpId="0" nodeType="withEffect">
                                  <p:stCondLst>
                                    <p:cond delay="750"/>
                                  </p:stCondLst>
                                  <p:childTnLst>
                                    <p:set>
                                      <p:cBhvr>
                                        <p:cTn id="12" dur="1" fill="hold">
                                          <p:stCondLst>
                                            <p:cond delay="0"/>
                                          </p:stCondLst>
                                        </p:cTn>
                                        <p:tgtEl>
                                          <p:spTgt spid="20487"/>
                                        </p:tgtEl>
                                        <p:attrNameLst>
                                          <p:attrName>style.visibility</p:attrName>
                                        </p:attrNameLst>
                                      </p:cBhvr>
                                      <p:to>
                                        <p:strVal val="visible"/>
                                      </p:to>
                                    </p:set>
                                    <p:animEffect filter="fade">
                                      <p:cBhvr>
                                        <p:cTn id="13" dur="500"/>
                                        <p:tgtEl>
                                          <p:spTgt spid="20487"/>
                                        </p:tgtEl>
                                      </p:cBhvr>
                                    </p:animEffect>
                                    <p:anim calcmode="lin" valueType="num">
                                      <p:cBhvr>
                                        <p:cTn id="14" dur="500" fill="hold"/>
                                        <p:tgtEl>
                                          <p:spTgt spid="20487"/>
                                        </p:tgtEl>
                                        <p:attrNameLst>
                                          <p:attrName>ppt_x</p:attrName>
                                        </p:attrNameLst>
                                      </p:cBhvr>
                                      <p:tavLst>
                                        <p:tav tm="0">
                                          <p:val>
                                            <p:strVal val="#ppt_x"/>
                                          </p:val>
                                        </p:tav>
                                        <p:tav tm="100000">
                                          <p:val>
                                            <p:strVal val="#ppt_x"/>
                                          </p:val>
                                        </p:tav>
                                      </p:tavLst>
                                    </p:anim>
                                    <p:anim calcmode="lin" valueType="num">
                                      <p:cBhvr>
                                        <p:cTn id="15" dur="500" fill="hold"/>
                                        <p:tgtEl>
                                          <p:spTgt spid="20487"/>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750"/>
                                  </p:stCondLst>
                                  <p:childTnLst>
                                    <p:set>
                                      <p:cBhvr>
                                        <p:cTn id="17" dur="1" fill="hold">
                                          <p:stCondLst>
                                            <p:cond delay="0"/>
                                          </p:stCondLst>
                                        </p:cTn>
                                        <p:tgtEl>
                                          <p:spTgt spid="20488"/>
                                        </p:tgtEl>
                                        <p:attrNameLst>
                                          <p:attrName>style.visibility</p:attrName>
                                        </p:attrNameLst>
                                      </p:cBhvr>
                                      <p:to>
                                        <p:strVal val="visible"/>
                                      </p:to>
                                    </p:set>
                                    <p:animEffect filter="fade">
                                      <p:cBhvr>
                                        <p:cTn id="18" dur="500"/>
                                        <p:tgtEl>
                                          <p:spTgt spid="20488"/>
                                        </p:tgtEl>
                                      </p:cBhvr>
                                    </p:animEffect>
                                    <p:anim calcmode="lin" valueType="num">
                                      <p:cBhvr>
                                        <p:cTn id="19" dur="500" fill="hold"/>
                                        <p:tgtEl>
                                          <p:spTgt spid="20488"/>
                                        </p:tgtEl>
                                        <p:attrNameLst>
                                          <p:attrName>ppt_x</p:attrName>
                                        </p:attrNameLst>
                                      </p:cBhvr>
                                      <p:tavLst>
                                        <p:tav tm="0">
                                          <p:val>
                                            <p:strVal val="#ppt_x"/>
                                          </p:val>
                                        </p:tav>
                                        <p:tav tm="100000">
                                          <p:val>
                                            <p:strVal val="#ppt_x"/>
                                          </p:val>
                                        </p:tav>
                                      </p:tavLst>
                                    </p:anim>
                                    <p:anim calcmode="lin" valueType="num">
                                      <p:cBhvr>
                                        <p:cTn id="20" dur="500" fill="hold"/>
                                        <p:tgtEl>
                                          <p:spTgt spid="204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bldLvl="0" animBg="1"/>
      <p:bldP spid="20487" grpId="0" bldLvl="0"/>
      <p:bldP spid="20488" grpId="0" bldLvl="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grpSp>
        <p:nvGrpSpPr>
          <p:cNvPr id="4" name="组合 3"/>
          <p:cNvGrpSpPr/>
          <p:nvPr/>
        </p:nvGrpSpPr>
        <p:grpSpPr>
          <a:xfrm>
            <a:off x="255588" y="155575"/>
            <a:ext cx="1703387" cy="1978025"/>
            <a:chOff x="736" y="2584"/>
            <a:chExt cx="3350" cy="3222"/>
          </a:xfrm>
        </p:grpSpPr>
        <p:grpSp>
          <p:nvGrpSpPr>
            <p:cNvPr id="27650" name="组合 26"/>
            <p:cNvGrpSpPr/>
            <p:nvPr/>
          </p:nvGrpSpPr>
          <p:grpSpPr>
            <a:xfrm>
              <a:off x="736" y="2584"/>
              <a:ext cx="3350" cy="3222"/>
              <a:chOff x="5407913" y="941368"/>
              <a:chExt cx="3189398" cy="3189310"/>
            </a:xfrm>
          </p:grpSpPr>
          <p:sp>
            <p:nvSpPr>
              <p:cNvPr id="28" name="椭圆 5"/>
              <p:cNvSpPr>
                <a:spLocks noChangeArrowheads="1"/>
              </p:cNvSpPr>
              <p:nvPr/>
            </p:nvSpPr>
            <p:spPr bwMode="auto">
              <a:xfrm rot="1404045">
                <a:off x="5407913" y="941368"/>
                <a:ext cx="3189398" cy="3189310"/>
              </a:xfrm>
              <a:prstGeom prst="ellipse">
                <a:avLst/>
              </a:prstGeom>
              <a:solidFill>
                <a:srgbClr val="C00000"/>
              </a:solidFill>
              <a:ln w="76200">
                <a:solidFill>
                  <a:schemeClr val="bg1"/>
                </a:solidFill>
                <a:round/>
              </a:ln>
              <a:effectLst>
                <a:outerShdw blurRad="50800" dist="38100" dir="5400000" algn="t" rotWithShape="0">
                  <a:prstClr val="black">
                    <a:alpha val="40000"/>
                  </a:prstClr>
                </a:outerShdw>
              </a:effectLst>
            </p:spPr>
            <p:txBody>
              <a:bodyPr lIns="65325" tIns="32662" rIns="65325" bIns="32662" anchor="ctr"/>
              <a:lstStyle>
                <a:lvl1pPr>
                  <a:lnSpc>
                    <a:spcPct val="90000"/>
                  </a:lnSpc>
                  <a:spcBef>
                    <a:spcPts val="1050"/>
                  </a:spcBef>
                  <a:buFont typeface="Arial" panose="020B0604020202020204" pitchFamily="34" charset="0"/>
                  <a:buChar char="•"/>
                  <a:defRPr sz="29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25"/>
                  </a:spcBef>
                  <a:buFont typeface="Arial" panose="020B0604020202020204" pitchFamily="34" charset="0"/>
                  <a:buChar char="•"/>
                  <a:defRPr sz="25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25"/>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2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2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25"/>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25"/>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25"/>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25"/>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fontAlgn="base" hangingPunct="1">
                  <a:lnSpc>
                    <a:spcPct val="100000"/>
                  </a:lnSpc>
                  <a:spcBef>
                    <a:spcPct val="0"/>
                  </a:spcBef>
                  <a:buFont typeface="Arial" panose="020B0604020202020204" pitchFamily="34" charset="0"/>
                  <a:buNone/>
                </a:pPr>
                <a:endParaRPr lang="zh-CN" altLang="zh-CN" sz="1300" strike="noStrike" noProof="1">
                  <a:solidFill>
                    <a:schemeClr val="accent1"/>
                  </a:solidFill>
                  <a:ea typeface="微软雅黑" panose="020B0503020204020204" charset="-122"/>
                </a:endParaRPr>
              </a:p>
            </p:txBody>
          </p:sp>
          <p:sp>
            <p:nvSpPr>
              <p:cNvPr id="30" name="椭圆 29"/>
              <p:cNvSpPr/>
              <p:nvPr/>
            </p:nvSpPr>
            <p:spPr>
              <a:xfrm>
                <a:off x="6032449" y="1491392"/>
                <a:ext cx="1940012" cy="1939706"/>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5842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24497" rIns="0" bIns="24497" anchor="ctr"/>
              <a:lstStyle/>
              <a:p>
                <a:pPr algn="ctr" fontAlgn="base">
                  <a:defRPr/>
                </a:pPr>
                <a:endParaRPr lang="zh-CN" altLang="en-US" sz="5700" u="sng" strike="noStrike" noProof="1" dirty="0">
                  <a:ln w="12700">
                    <a:noFill/>
                  </a:ln>
                  <a:solidFill>
                    <a:schemeClr val="accent1"/>
                  </a:solidFill>
                  <a:latin typeface="Harlow Solid Italic" pitchFamily="82" charset="0"/>
                  <a:ea typeface="微软雅黑" panose="020B0503020204020204" charset="-122"/>
                </a:endParaRPr>
              </a:p>
            </p:txBody>
          </p:sp>
        </p:grpSp>
        <p:sp>
          <p:nvSpPr>
            <p:cNvPr id="25" name="文本框 24"/>
            <p:cNvSpPr txBox="1"/>
            <p:nvPr/>
          </p:nvSpPr>
          <p:spPr>
            <a:xfrm>
              <a:off x="1729" y="3404"/>
              <a:ext cx="1327" cy="2052"/>
            </a:xfrm>
            <a:prstGeom prst="rect">
              <a:avLst/>
            </a:prstGeom>
            <a:noFill/>
          </p:spPr>
          <p:txBody>
            <a:bodyPr vert="eaVert" wrap="square" rtlCol="0">
              <a:spAutoFit/>
            </a:bodyPr>
            <a:lstStyle/>
            <a:p>
              <a:r>
                <a:rPr lang="zh-CN" altLang="en-US" sz="3200" b="1" spc="600" noProof="1" dirty="0">
                  <a:solidFill>
                    <a:srgbClr val="C1171E"/>
                  </a:solidFill>
                  <a:latin typeface="微软雅黑" panose="020B0503020204020204" charset="-122"/>
                  <a:ea typeface="微软雅黑" panose="020B0503020204020204" charset="-122"/>
                  <a:cs typeface="+mn-cs"/>
                </a:rPr>
                <a:t>目录</a:t>
              </a:r>
              <a:endParaRPr lang="zh-CN" altLang="en-US" sz="3200" b="1" spc="600" noProof="1" dirty="0">
                <a:solidFill>
                  <a:srgbClr val="C1171E"/>
                </a:solidFill>
                <a:latin typeface="微软雅黑" panose="020B0503020204020204" charset="-122"/>
                <a:ea typeface="微软雅黑" panose="020B0503020204020204" charset="-122"/>
              </a:endParaRPr>
            </a:p>
          </p:txBody>
        </p:sp>
      </p:grpSp>
      <p:grpSp>
        <p:nvGrpSpPr>
          <p:cNvPr id="3" name="组合 2"/>
          <p:cNvGrpSpPr/>
          <p:nvPr/>
        </p:nvGrpSpPr>
        <p:grpSpPr>
          <a:xfrm>
            <a:off x="847725" y="2270125"/>
            <a:ext cx="7226300" cy="539750"/>
            <a:chOff x="4486" y="3150"/>
            <a:chExt cx="11380" cy="850"/>
          </a:xfrm>
        </p:grpSpPr>
        <p:sp>
          <p:nvSpPr>
            <p:cNvPr id="27655" name="矩形 1"/>
            <p:cNvSpPr/>
            <p:nvPr/>
          </p:nvSpPr>
          <p:spPr>
            <a:xfrm>
              <a:off x="5444" y="3178"/>
              <a:ext cx="10422" cy="822"/>
            </a:xfrm>
            <a:prstGeom prst="rect">
              <a:avLst/>
            </a:prstGeom>
            <a:noFill/>
            <a:ln w="9525">
              <a:noFill/>
            </a:ln>
          </p:spPr>
          <p:txBody>
            <a:bodyPr wrap="none" anchor="t">
              <a:spAutoFit/>
            </a:bodyPr>
            <a:p>
              <a:pPr eaLnBrk="0" hangingPunct="0"/>
              <a:r>
                <a:rPr lang="zh-CN" altLang="en-US" sz="2800" b="1" dirty="0">
                  <a:latin typeface="黑体" panose="02010609060101010101" charset="-122"/>
                  <a:ea typeface="黑体" panose="02010609060101010101" charset="-122"/>
                  <a:sym typeface="黑体" panose="02010609060101010101" charset="-122"/>
                </a:rPr>
                <a:t>国情变化是社会主要矛盾变化的基本前提</a:t>
              </a:r>
              <a:endParaRPr lang="zh-CN" altLang="en-US" sz="2800" b="1" dirty="0">
                <a:latin typeface="黑体" panose="02010609060101010101" charset="-122"/>
                <a:ea typeface="黑体" panose="02010609060101010101" charset="-122"/>
                <a:sym typeface="黑体" panose="02010609060101010101" charset="-122"/>
              </a:endParaRPr>
            </a:p>
          </p:txBody>
        </p:sp>
        <p:sp>
          <p:nvSpPr>
            <p:cNvPr id="10" name="椭圆 9"/>
            <p:cNvSpPr/>
            <p:nvPr/>
          </p:nvSpPr>
          <p:spPr>
            <a:xfrm>
              <a:off x="4486" y="3150"/>
              <a:ext cx="850" cy="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en-US" altLang="zh-CN" sz="2800" b="1" strike="noStrike" noProof="1" dirty="0" smtClean="0"/>
                <a:t>1</a:t>
              </a:r>
              <a:endParaRPr lang="zh-CN" altLang="en-US" sz="2800" b="1" strike="noStrike" noProof="1" dirty="0"/>
            </a:p>
          </p:txBody>
        </p:sp>
      </p:grpSp>
      <p:grpSp>
        <p:nvGrpSpPr>
          <p:cNvPr id="5" name="组合 4"/>
          <p:cNvGrpSpPr/>
          <p:nvPr/>
        </p:nvGrpSpPr>
        <p:grpSpPr>
          <a:xfrm>
            <a:off x="812800" y="3067050"/>
            <a:ext cx="7861300" cy="952500"/>
            <a:chOff x="4428" y="3178"/>
            <a:chExt cx="13129" cy="1082"/>
          </a:xfrm>
        </p:grpSpPr>
        <p:sp>
          <p:nvSpPr>
            <p:cNvPr id="27658" name="矩形 5"/>
            <p:cNvSpPr/>
            <p:nvPr/>
          </p:nvSpPr>
          <p:spPr>
            <a:xfrm>
              <a:off x="5444" y="3178"/>
              <a:ext cx="12113" cy="1082"/>
            </a:xfrm>
            <a:prstGeom prst="rect">
              <a:avLst/>
            </a:prstGeom>
            <a:noFill/>
            <a:ln w="9525">
              <a:noFill/>
            </a:ln>
          </p:spPr>
          <p:txBody>
            <a:bodyPr wrap="square" anchor="t">
              <a:spAutoFit/>
            </a:bodyPr>
            <a:p>
              <a:pPr eaLnBrk="0" hangingPunct="0"/>
              <a:r>
                <a:rPr lang="zh-CN" altLang="en-US" sz="2800" b="1" dirty="0">
                  <a:latin typeface="黑体" panose="02010609060101010101" charset="-122"/>
                  <a:ea typeface="黑体" panose="02010609060101010101" charset="-122"/>
                  <a:sym typeface="宋体" panose="02010600030101010101" pitchFamily="2" charset="-122"/>
                </a:rPr>
                <a:t>人民需求变化是新时代社会主要矛盾的核心内容</a:t>
              </a:r>
              <a:endParaRPr lang="zh-CN" altLang="en-US" sz="2800" b="1" dirty="0">
                <a:latin typeface="黑体" panose="02010609060101010101" charset="-122"/>
                <a:ea typeface="黑体" panose="02010609060101010101" charset="-122"/>
                <a:sym typeface="宋体" panose="02010600030101010101" pitchFamily="2" charset="-122"/>
              </a:endParaRPr>
            </a:p>
          </p:txBody>
        </p:sp>
        <p:sp>
          <p:nvSpPr>
            <p:cNvPr id="7" name="椭圆 6"/>
            <p:cNvSpPr/>
            <p:nvPr/>
          </p:nvSpPr>
          <p:spPr>
            <a:xfrm>
              <a:off x="4428" y="3327"/>
              <a:ext cx="909" cy="67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en-US" sz="2800" b="1" strike="noStrike" noProof="1" dirty="0" smtClean="0"/>
                <a:t>2</a:t>
              </a:r>
              <a:endParaRPr lang="en-US" sz="2800" b="1" strike="noStrike" noProof="1" dirty="0"/>
            </a:p>
          </p:txBody>
        </p:sp>
      </p:grpSp>
      <p:grpSp>
        <p:nvGrpSpPr>
          <p:cNvPr id="13" name="组合 12"/>
          <p:cNvGrpSpPr/>
          <p:nvPr/>
        </p:nvGrpSpPr>
        <p:grpSpPr>
          <a:xfrm>
            <a:off x="847725" y="4176713"/>
            <a:ext cx="8132763" cy="952500"/>
            <a:chOff x="1334" y="6578"/>
            <a:chExt cx="12809" cy="1501"/>
          </a:xfrm>
        </p:grpSpPr>
        <p:sp>
          <p:nvSpPr>
            <p:cNvPr id="27661" name="矩形 8"/>
            <p:cNvSpPr/>
            <p:nvPr/>
          </p:nvSpPr>
          <p:spPr>
            <a:xfrm>
              <a:off x="2292" y="6578"/>
              <a:ext cx="11851" cy="1501"/>
            </a:xfrm>
            <a:prstGeom prst="rect">
              <a:avLst/>
            </a:prstGeom>
            <a:noFill/>
            <a:ln w="9525">
              <a:noFill/>
            </a:ln>
          </p:spPr>
          <p:txBody>
            <a:bodyPr wrap="square" anchor="t">
              <a:spAutoFit/>
            </a:bodyPr>
            <a:p>
              <a:pPr eaLnBrk="0" hangingPunct="0"/>
              <a:r>
                <a:rPr lang="zh-CN" altLang="en-US" sz="2800" b="1" dirty="0">
                  <a:latin typeface="黑体" panose="02010609060101010101" charset="-122"/>
                  <a:ea typeface="黑体" panose="02010609060101010101" charset="-122"/>
                  <a:sym typeface="宋体" panose="02010600030101010101" pitchFamily="2" charset="-122"/>
                </a:rPr>
                <a:t>发展不平衡不充分：新时代社会主要矛盾的具体体现</a:t>
              </a:r>
              <a:endParaRPr lang="zh-CN" altLang="en-US" sz="2800" b="1" dirty="0">
                <a:latin typeface="黑体" panose="02010609060101010101" charset="-122"/>
                <a:ea typeface="黑体" panose="02010609060101010101" charset="-122"/>
                <a:sym typeface="宋体" panose="02010600030101010101" pitchFamily="2" charset="-122"/>
              </a:endParaRPr>
            </a:p>
          </p:txBody>
        </p:sp>
        <p:sp>
          <p:nvSpPr>
            <p:cNvPr id="12" name="椭圆 11"/>
            <p:cNvSpPr/>
            <p:nvPr/>
          </p:nvSpPr>
          <p:spPr>
            <a:xfrm>
              <a:off x="1334" y="6578"/>
              <a:ext cx="850" cy="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en-US" sz="2800" b="1" strike="noStrike" noProof="1" dirty="0" smtClean="0"/>
                <a:t>3</a:t>
              </a:r>
              <a:endParaRPr lang="en-US" sz="2800" b="1" strike="noStrike" noProof="1" dirty="0"/>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1000"/>
                                        <p:tgtEl>
                                          <p:spTgt spid="3"/>
                                        </p:tgtEl>
                                      </p:cBhvr>
                                    </p:animEffect>
                                  </p:childTnLst>
                                </p:cTn>
                              </p:par>
                            </p:childTnLst>
                          </p:cTn>
                        </p:par>
                        <p:par>
                          <p:cTn id="12" fill="hold">
                            <p:stCondLst>
                              <p:cond delay="2000"/>
                            </p:stCondLst>
                            <p:childTnLst>
                              <p:par>
                                <p:cTn id="13" presetID="9"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1000"/>
                                        <p:tgtEl>
                                          <p:spTgt spid="5"/>
                                        </p:tgtEl>
                                      </p:cBhvr>
                                    </p:animEffect>
                                  </p:childTnLst>
                                </p:cTn>
                              </p:par>
                            </p:childTnLst>
                          </p:cTn>
                        </p:par>
                        <p:par>
                          <p:cTn id="16" fill="hold">
                            <p:stCondLst>
                              <p:cond delay="3000"/>
                            </p:stCondLst>
                            <p:childTnLst>
                              <p:par>
                                <p:cTn id="17" presetID="9"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dissolve">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29697" name="图片 4"/>
          <p:cNvPicPr>
            <a:picLocks noChangeAspect="1"/>
          </p:cNvPicPr>
          <p:nvPr/>
        </p:nvPicPr>
        <p:blipFill>
          <a:blip r:embed="rId1"/>
          <a:stretch>
            <a:fillRect/>
          </a:stretch>
        </p:blipFill>
        <p:spPr>
          <a:xfrm>
            <a:off x="0" y="0"/>
            <a:ext cx="1938338" cy="1533525"/>
          </a:xfrm>
          <a:prstGeom prst="rect">
            <a:avLst/>
          </a:prstGeom>
          <a:noFill/>
          <a:ln w="9525">
            <a:noFill/>
          </a:ln>
        </p:spPr>
      </p:pic>
      <p:sp>
        <p:nvSpPr>
          <p:cNvPr id="29698" name="矩形 5"/>
          <p:cNvSpPr/>
          <p:nvPr/>
        </p:nvSpPr>
        <p:spPr>
          <a:xfrm>
            <a:off x="1951038" y="566738"/>
            <a:ext cx="6429375" cy="566737"/>
          </a:xfrm>
          <a:prstGeom prst="rect">
            <a:avLst/>
          </a:prstGeom>
          <a:noFill/>
          <a:ln w="9525">
            <a:noFill/>
          </a:ln>
        </p:spPr>
        <p:txBody>
          <a:bodyPr anchor="t">
            <a:spAutoFit/>
          </a:bodyPr>
          <a:p>
            <a:pPr algn="ctr" eaLnBrk="0" hangingPunct="0">
              <a:lnSpc>
                <a:spcPct val="120000"/>
              </a:lnSpc>
            </a:pPr>
            <a:r>
              <a:rPr lang="zh-CN" altLang="en-US" sz="2800" b="1" dirty="0">
                <a:solidFill>
                  <a:srgbClr val="000000"/>
                </a:solidFill>
                <a:latin typeface="微软雅黑" panose="020B0503020204020204" charset="-122"/>
                <a:ea typeface="微软雅黑" panose="020B0503020204020204" charset="-122"/>
                <a:sym typeface="微软雅黑" panose="020B0503020204020204" charset="-122"/>
              </a:rPr>
              <a:t>新时代我国社会主要矛盾的基本内涵</a:t>
            </a:r>
            <a:endParaRPr lang="zh-CN" altLang="en-US" sz="2800" b="1" dirty="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21508" name="矩形 3"/>
          <p:cNvSpPr/>
          <p:nvPr/>
        </p:nvSpPr>
        <p:spPr>
          <a:xfrm>
            <a:off x="609600" y="1543050"/>
            <a:ext cx="5753100" cy="460375"/>
          </a:xfrm>
          <a:prstGeom prst="rect">
            <a:avLst/>
          </a:prstGeom>
          <a:noFill/>
          <a:ln w="9525">
            <a:noFill/>
          </a:ln>
        </p:spPr>
        <p:txBody>
          <a:bodyPr wrap="none" anchor="t">
            <a:spAutoFit/>
          </a:bodyPr>
          <a:p>
            <a:pPr eaLnBrk="0" hangingPunct="0"/>
            <a:r>
              <a:rPr lang="zh-CN" altLang="en-US" sz="2400" b="1" dirty="0">
                <a:solidFill>
                  <a:srgbClr val="FF0000"/>
                </a:solidFill>
                <a:latin typeface="黑体" panose="02010609060101010101" charset="-122"/>
                <a:ea typeface="黑体" panose="02010609060101010101" charset="-122"/>
                <a:sym typeface="黑体" panose="02010609060101010101" charset="-122"/>
              </a:rPr>
              <a:t>国情变化：社会主要矛盾变化的基本前提</a:t>
            </a:r>
            <a:endParaRPr lang="zh-CN" altLang="en-US" sz="2400" b="1" dirty="0">
              <a:solidFill>
                <a:srgbClr val="FF0000"/>
              </a:solidFill>
              <a:latin typeface="黑体" panose="02010609060101010101" charset="-122"/>
              <a:ea typeface="黑体" panose="02010609060101010101" charset="-122"/>
              <a:sym typeface="黑体" panose="02010609060101010101" charset="-122"/>
            </a:endParaRPr>
          </a:p>
        </p:txBody>
      </p:sp>
      <p:sp>
        <p:nvSpPr>
          <p:cNvPr id="21509" name="TextBox 4"/>
          <p:cNvSpPr/>
          <p:nvPr/>
        </p:nvSpPr>
        <p:spPr>
          <a:xfrm>
            <a:off x="655638" y="2003425"/>
            <a:ext cx="1338262" cy="369888"/>
          </a:xfrm>
          <a:prstGeom prst="rect">
            <a:avLst/>
          </a:prstGeom>
          <a:noFill/>
          <a:ln w="9525">
            <a:noFill/>
          </a:ln>
        </p:spPr>
        <p:txBody>
          <a:bodyPr wrap="none" anchor="t">
            <a:spAutoFit/>
          </a:bodyPr>
          <a:p>
            <a:pPr eaLnBrk="0" hangingPunct="0"/>
            <a:r>
              <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rPr>
              <a:t>生产力发展</a:t>
            </a:r>
            <a:endPar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pic>
        <p:nvPicPr>
          <p:cNvPr id="21510" name="图表 6"/>
          <p:cNvPicPr/>
          <p:nvPr/>
        </p:nvPicPr>
        <p:blipFill>
          <a:blip r:embed="rId2"/>
          <a:stretch>
            <a:fillRect/>
          </a:stretch>
        </p:blipFill>
        <p:spPr>
          <a:xfrm>
            <a:off x="763588" y="2282825"/>
            <a:ext cx="3227387" cy="2036763"/>
          </a:xfrm>
          <a:prstGeom prst="rect">
            <a:avLst/>
          </a:prstGeom>
          <a:noFill/>
          <a:ln w="9525">
            <a:noFill/>
          </a:ln>
        </p:spPr>
      </p:pic>
      <p:sp>
        <p:nvSpPr>
          <p:cNvPr id="21511" name="椭圆形标注 1"/>
          <p:cNvSpPr/>
          <p:nvPr/>
        </p:nvSpPr>
        <p:spPr>
          <a:xfrm>
            <a:off x="2344738" y="2189163"/>
            <a:ext cx="1938337" cy="655637"/>
          </a:xfrm>
          <a:prstGeom prst="wedgeEllipseCallout">
            <a:avLst>
              <a:gd name="adj1" fmla="val -19995"/>
              <a:gd name="adj2" fmla="val 65000"/>
            </a:avLst>
          </a:prstGeom>
          <a:solidFill>
            <a:srgbClr val="FFFFFF"/>
          </a:solidFill>
          <a:ln w="25400" cap="flat" cmpd="sng">
            <a:solidFill>
              <a:srgbClr val="000000"/>
            </a:solidFill>
            <a:prstDash val="solid"/>
            <a:miter/>
            <a:headEnd type="none" w="med" len="med"/>
            <a:tailEnd type="none" w="med" len="med"/>
          </a:ln>
        </p:spPr>
        <p:txBody>
          <a:bodyPr anchor="ctr"/>
          <a:p>
            <a:pPr algn="ctr" eaLnBrk="0" hangingPunct="0"/>
            <a:r>
              <a:rPr lang="zh-CN" altLang="en-US" dirty="0">
                <a:solidFill>
                  <a:srgbClr val="000000"/>
                </a:solidFill>
                <a:latin typeface="宋体" panose="02010600030101010101" pitchFamily="2" charset="-122"/>
                <a:ea typeface="宋体" panose="02010600030101010101" pitchFamily="2" charset="-122"/>
                <a:sym typeface="宋体" panose="02010600030101010101" pitchFamily="2" charset="-122"/>
              </a:rPr>
              <a:t>年均增长</a:t>
            </a:r>
            <a:r>
              <a:rPr lang="en-US" altLang="zh-CN" b="1" dirty="0">
                <a:solidFill>
                  <a:srgbClr val="FF0000"/>
                </a:solidFill>
                <a:latin typeface="Calibri" panose="020F0502020204030204" pitchFamily="34" charset="0"/>
                <a:ea typeface="宋体" panose="02010600030101010101" pitchFamily="2" charset="-122"/>
                <a:sym typeface="Calibri" panose="020F0502020204030204" pitchFamily="34" charset="0"/>
              </a:rPr>
              <a:t>7.1%</a:t>
            </a:r>
            <a:endParaRPr lang="zh-CN" altLang="en-US" b="1" dirty="0">
              <a:solidFill>
                <a:srgbClr val="FF0000"/>
              </a:solidFill>
              <a:latin typeface="宋体" panose="02010600030101010101" pitchFamily="2" charset="-122"/>
              <a:ea typeface="宋体" panose="02010600030101010101" pitchFamily="2" charset="-122"/>
              <a:sym typeface="宋体" panose="02010600030101010101" pitchFamily="2" charset="-122"/>
            </a:endParaRPr>
          </a:p>
        </p:txBody>
      </p:sp>
      <p:sp>
        <p:nvSpPr>
          <p:cNvPr id="21513" name="TextBox 7"/>
          <p:cNvSpPr/>
          <p:nvPr/>
        </p:nvSpPr>
        <p:spPr>
          <a:xfrm>
            <a:off x="1993900" y="4638675"/>
            <a:ext cx="3524250" cy="2030413"/>
          </a:xfrm>
          <a:prstGeom prst="rect">
            <a:avLst/>
          </a:prstGeom>
          <a:noFill/>
          <a:ln w="9525">
            <a:noFill/>
          </a:ln>
        </p:spPr>
        <p:txBody>
          <a:bodyPr anchor="t">
            <a:spAutoFit/>
          </a:bodyPr>
          <a:p>
            <a:pPr marL="285750" indent="-285750" eaLnBrk="0" hangingPunct="0">
              <a:buFont typeface="Wingdings" panose="05000000000000000000" pitchFamily="2" charset="2"/>
              <a:buChar char="ü"/>
            </a:pPr>
            <a:r>
              <a:rPr lang="zh-CN" altLang="en-US" dirty="0">
                <a:solidFill>
                  <a:srgbClr val="000000"/>
                </a:solidFill>
                <a:latin typeface="楷体" panose="02010609060101010101" pitchFamily="49" charset="-122"/>
                <a:ea typeface="楷体" panose="02010609060101010101" pitchFamily="49" charset="-122"/>
                <a:sym typeface="楷体" panose="02010609060101010101" pitchFamily="49" charset="-122"/>
              </a:rPr>
              <a:t>全球第一大制造业国家</a:t>
            </a:r>
            <a:endParaRPr lang="en-US" altLang="zh-CN"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285750" indent="-285750" eaLnBrk="0" hangingPunct="0">
              <a:buFont typeface="Wingdings" panose="05000000000000000000" pitchFamily="2" charset="2"/>
              <a:buChar char="ü"/>
            </a:pPr>
            <a:r>
              <a:rPr lang="zh-CN" altLang="en-US" dirty="0">
                <a:solidFill>
                  <a:srgbClr val="000000"/>
                </a:solidFill>
                <a:latin typeface="楷体" panose="02010609060101010101" pitchFamily="49" charset="-122"/>
                <a:ea typeface="楷体" panose="02010609060101010101" pitchFamily="49" charset="-122"/>
                <a:sym typeface="楷体" panose="02010609060101010101" pitchFamily="49" charset="-122"/>
              </a:rPr>
              <a:t>全球第一大贸易国家</a:t>
            </a:r>
            <a:endParaRPr lang="en-US" altLang="zh-CN"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285750" indent="-285750" eaLnBrk="0" hangingPunct="0">
              <a:buFont typeface="Wingdings" panose="05000000000000000000" pitchFamily="2" charset="2"/>
              <a:buChar char="ü"/>
            </a:pPr>
            <a:r>
              <a:rPr lang="zh-CN" altLang="en-US" dirty="0">
                <a:solidFill>
                  <a:srgbClr val="000000"/>
                </a:solidFill>
                <a:latin typeface="楷体" panose="02010609060101010101" pitchFamily="49" charset="-122"/>
                <a:ea typeface="楷体" panose="02010609060101010101" pitchFamily="49" charset="-122"/>
                <a:sym typeface="楷体" panose="02010609060101010101" pitchFamily="49" charset="-122"/>
              </a:rPr>
              <a:t>全球第一大外资引入国家</a:t>
            </a:r>
            <a:endParaRPr lang="en-US" altLang="zh-CN"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285750" indent="-285750" eaLnBrk="0" hangingPunct="0">
              <a:buFont typeface="Wingdings" panose="05000000000000000000" pitchFamily="2" charset="2"/>
              <a:buChar char="ü"/>
            </a:pPr>
            <a:r>
              <a:rPr lang="zh-CN" altLang="en-US" dirty="0">
                <a:solidFill>
                  <a:srgbClr val="000000"/>
                </a:solidFill>
                <a:latin typeface="楷体" panose="02010609060101010101" pitchFamily="49" charset="-122"/>
                <a:ea typeface="楷体" panose="02010609060101010101" pitchFamily="49" charset="-122"/>
                <a:sym typeface="楷体" panose="02010609060101010101" pitchFamily="49" charset="-122"/>
              </a:rPr>
              <a:t>全球第一大外汇储备国家</a:t>
            </a:r>
            <a:endParaRPr lang="en-US" altLang="zh-CN"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285750" indent="-285750" eaLnBrk="0" hangingPunct="0">
              <a:buFont typeface="Wingdings" panose="05000000000000000000" pitchFamily="2" charset="2"/>
              <a:buChar char="ü"/>
            </a:pPr>
            <a:r>
              <a:rPr lang="zh-CN" altLang="en-US" dirty="0">
                <a:solidFill>
                  <a:srgbClr val="000000"/>
                </a:solidFill>
                <a:latin typeface="楷体" panose="02010609060101010101" pitchFamily="49" charset="-122"/>
                <a:ea typeface="楷体" panose="02010609060101010101" pitchFamily="49" charset="-122"/>
                <a:sym typeface="楷体" panose="02010609060101010101" pitchFamily="49" charset="-122"/>
              </a:rPr>
              <a:t>全球第一大农业国家</a:t>
            </a:r>
            <a:endParaRPr lang="en-US" altLang="zh-CN"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285750" indent="-285750" eaLnBrk="0" hangingPunct="0">
              <a:buFont typeface="Wingdings" panose="05000000000000000000" pitchFamily="2" charset="2"/>
              <a:buChar char="ü"/>
            </a:pPr>
            <a:r>
              <a:rPr lang="zh-CN" altLang="en-US" dirty="0">
                <a:solidFill>
                  <a:srgbClr val="000000"/>
                </a:solidFill>
                <a:latin typeface="楷体" panose="02010609060101010101" pitchFamily="49" charset="-122"/>
                <a:ea typeface="楷体" panose="02010609060101010101" pitchFamily="49" charset="-122"/>
                <a:sym typeface="楷体" panose="02010609060101010101" pitchFamily="49" charset="-122"/>
              </a:rPr>
              <a:t>全球第一大科技人力资源国家</a:t>
            </a:r>
            <a:endParaRPr lang="en-US" altLang="zh-CN"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285750" indent="-285750" eaLnBrk="0" hangingPunct="0">
              <a:buFont typeface="Wingdings" panose="05000000000000000000" pitchFamily="2" charset="2"/>
              <a:buChar char="ü"/>
            </a:pPr>
            <a:r>
              <a:rPr lang="zh-CN" altLang="en-US" dirty="0">
                <a:solidFill>
                  <a:srgbClr val="000000"/>
                </a:solidFill>
                <a:latin typeface="楷体" panose="02010609060101010101" pitchFamily="49" charset="-122"/>
                <a:ea typeface="楷体" panose="02010609060101010101" pitchFamily="49" charset="-122"/>
                <a:sym typeface="楷体" panose="02010609060101010101" pitchFamily="49" charset="-122"/>
              </a:rPr>
              <a:t>全球最具改革精神的国家</a:t>
            </a:r>
            <a:endParaRPr lang="zh-CN" altLang="en-US"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21514" name="前凸带形 8"/>
          <p:cNvSpPr/>
          <p:nvPr/>
        </p:nvSpPr>
        <p:spPr>
          <a:xfrm>
            <a:off x="331788" y="4721225"/>
            <a:ext cx="1439862" cy="404813"/>
          </a:xfrm>
          <a:prstGeom prst="ribbon">
            <a:avLst>
              <a:gd name="adj1" fmla="val 12500"/>
              <a:gd name="adj2" fmla="val 50000"/>
            </a:avLst>
          </a:prstGeom>
          <a:solidFill>
            <a:srgbClr val="FFFFFF"/>
          </a:solidFill>
          <a:ln w="25400" cap="flat" cmpd="sng">
            <a:solidFill>
              <a:schemeClr val="accent2"/>
            </a:solidFill>
            <a:prstDash val="solid"/>
            <a:round/>
            <a:headEnd type="none" w="med" len="med"/>
            <a:tailEnd type="none" w="med" len="med"/>
          </a:ln>
        </p:spPr>
        <p:txBody>
          <a:bodyPr anchor="ctr"/>
          <a:p>
            <a:pPr algn="ctr" eaLnBrk="0" hangingPunct="0"/>
            <a:r>
              <a:rPr lang="en-US" altLang="zh-CN" b="1" dirty="0">
                <a:solidFill>
                  <a:srgbClr val="FF0000"/>
                </a:solidFill>
                <a:latin typeface="Calibri" panose="020F0502020204030204" pitchFamily="34" charset="0"/>
                <a:ea typeface="宋体" panose="02010600030101010101" pitchFamily="2" charset="-122"/>
                <a:sym typeface="Calibri" panose="020F0502020204030204" pitchFamily="34" charset="0"/>
              </a:rPr>
              <a:t>2017</a:t>
            </a:r>
            <a:endParaRPr lang="zh-CN" altLang="en-US" b="1" dirty="0">
              <a:solidFill>
                <a:srgbClr val="FF0000"/>
              </a:solidFill>
              <a:latin typeface="宋体" panose="02010600030101010101" pitchFamily="2" charset="-122"/>
              <a:ea typeface="宋体" panose="02010600030101010101" pitchFamily="2" charset="-122"/>
              <a:sym typeface="宋体" panose="02010600030101010101" pitchFamily="2" charset="-122"/>
            </a:endParaRPr>
          </a:p>
        </p:txBody>
      </p:sp>
      <p:pic>
        <p:nvPicPr>
          <p:cNvPr id="21515" name="图片 9"/>
          <p:cNvPicPr>
            <a:picLocks noChangeAspect="1"/>
          </p:cNvPicPr>
          <p:nvPr/>
        </p:nvPicPr>
        <p:blipFill>
          <a:blip r:embed="rId3"/>
          <a:stretch>
            <a:fillRect/>
          </a:stretch>
        </p:blipFill>
        <p:spPr>
          <a:xfrm>
            <a:off x="6797675" y="1439863"/>
            <a:ext cx="1887538" cy="2516187"/>
          </a:xfrm>
          <a:prstGeom prst="rect">
            <a:avLst/>
          </a:prstGeom>
          <a:noFill/>
          <a:ln w="9525">
            <a:noFill/>
          </a:ln>
        </p:spPr>
      </p:pic>
      <p:sp>
        <p:nvSpPr>
          <p:cNvPr id="21516" name="矩形 10"/>
          <p:cNvSpPr/>
          <p:nvPr/>
        </p:nvSpPr>
        <p:spPr>
          <a:xfrm>
            <a:off x="4127500" y="2687638"/>
            <a:ext cx="2670175" cy="922337"/>
          </a:xfrm>
          <a:prstGeom prst="rect">
            <a:avLst/>
          </a:prstGeom>
          <a:noFill/>
          <a:ln w="9525">
            <a:noFill/>
          </a:ln>
        </p:spPr>
        <p:txBody>
          <a:bodyPr anchor="t">
            <a:spAutoFit/>
          </a:bodyPr>
          <a:p>
            <a:pPr eaLnBrk="0" hangingPunct="0"/>
            <a:r>
              <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rPr>
              <a:t>中国已经成为全球经济中最具实力的国家。</a:t>
            </a:r>
            <a:endParaRPr lang="en-US" altLang="zh-CN"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algn="r" eaLnBrk="0" hangingPunct="0"/>
            <a:r>
              <a:rPr lang="en-US" altLang="zh-CN" b="1" dirty="0">
                <a:solidFill>
                  <a:srgbClr val="000000"/>
                </a:solidFill>
                <a:latin typeface="楷体" panose="02010609060101010101" pitchFamily="49" charset="-122"/>
                <a:ea typeface="楷体" panose="02010609060101010101" pitchFamily="49" charset="-122"/>
                <a:sym typeface="楷体" panose="02010609060101010101" pitchFamily="49" charset="-122"/>
              </a:rPr>
              <a:t>——</a:t>
            </a:r>
            <a:r>
              <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rPr>
              <a:t>伊恩</a:t>
            </a:r>
            <a:r>
              <a:rPr lang="en-US" altLang="zh-CN" b="1" dirty="0">
                <a:solidFill>
                  <a:srgbClr val="000000"/>
                </a:solidFill>
                <a:latin typeface="楷体" panose="02010609060101010101" pitchFamily="49" charset="-122"/>
                <a:ea typeface="楷体" panose="02010609060101010101" pitchFamily="49" charset="-122"/>
                <a:sym typeface="楷体" panose="02010609060101010101" pitchFamily="49" charset="-122"/>
              </a:rPr>
              <a:t>·</a:t>
            </a:r>
            <a:r>
              <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rPr>
              <a:t>布雷默</a:t>
            </a:r>
            <a:endParaRPr lang="en-US" altLang="zh-CN"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pic>
        <p:nvPicPr>
          <p:cNvPr id="21517" name="图片 11"/>
          <p:cNvPicPr>
            <a:picLocks noChangeAspect="1"/>
          </p:cNvPicPr>
          <p:nvPr/>
        </p:nvPicPr>
        <p:blipFill>
          <a:blip r:embed="rId4"/>
          <a:stretch>
            <a:fillRect/>
          </a:stretch>
        </p:blipFill>
        <p:spPr>
          <a:xfrm>
            <a:off x="5368925" y="4176713"/>
            <a:ext cx="2700338" cy="1800225"/>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fade">
                                      <p:cBhvr>
                                        <p:cTn id="7" dur="2000"/>
                                        <p:tgtEl>
                                          <p:spTgt spid="21508"/>
                                        </p:tgtEl>
                                      </p:cBhvr>
                                    </p:animEffect>
                                    <p:anim calcmode="lin" valueType="num">
                                      <p:cBhvr>
                                        <p:cTn id="8" dur="2000" fill="hold"/>
                                        <p:tgtEl>
                                          <p:spTgt spid="21508"/>
                                        </p:tgtEl>
                                        <p:attrNameLst>
                                          <p:attrName>ppt_x</p:attrName>
                                        </p:attrNameLst>
                                      </p:cBhvr>
                                      <p:tavLst>
                                        <p:tav tm="0">
                                          <p:val>
                                            <p:strVal val="#ppt_x"/>
                                          </p:val>
                                        </p:tav>
                                        <p:tav tm="100000">
                                          <p:val>
                                            <p:strVal val="#ppt_x"/>
                                          </p:val>
                                        </p:tav>
                                      </p:tavLst>
                                    </p:anim>
                                    <p:anim calcmode="lin" valueType="num">
                                      <p:cBhvr>
                                        <p:cTn id="9" dur="2000" fill="hold"/>
                                        <p:tgtEl>
                                          <p:spTgt spid="21508"/>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21509"/>
                                        </p:tgtEl>
                                        <p:attrNameLst>
                                          <p:attrName>style.visibility</p:attrName>
                                        </p:attrNameLst>
                                      </p:cBhvr>
                                      <p:to>
                                        <p:strVal val="visible"/>
                                      </p:to>
                                    </p:set>
                                    <p:animEffect transition="in" filter="fade">
                                      <p:cBhvr>
                                        <p:cTn id="13" dur="2000"/>
                                        <p:tgtEl>
                                          <p:spTgt spid="21509"/>
                                        </p:tgtEl>
                                      </p:cBhvr>
                                    </p:animEffect>
                                  </p:childTnLst>
                                </p:cTn>
                              </p:par>
                              <p:par>
                                <p:cTn id="14" presetID="10" presetClass="entr" presetSubtype="0" fill="hold" nodeType="withEffect">
                                  <p:stCondLst>
                                    <p:cond delay="0"/>
                                  </p:stCondLst>
                                  <p:childTnLst>
                                    <p:set>
                                      <p:cBhvr>
                                        <p:cTn id="15" dur="1" fill="hold">
                                          <p:stCondLst>
                                            <p:cond delay="0"/>
                                          </p:stCondLst>
                                        </p:cTn>
                                        <p:tgtEl>
                                          <p:spTgt spid="21510"/>
                                        </p:tgtEl>
                                        <p:attrNameLst>
                                          <p:attrName>style.visibility</p:attrName>
                                        </p:attrNameLst>
                                      </p:cBhvr>
                                      <p:to>
                                        <p:strVal val="visible"/>
                                      </p:to>
                                    </p:set>
                                    <p:animEffect transition="in" filter="fade">
                                      <p:cBhvr>
                                        <p:cTn id="16" dur="2000"/>
                                        <p:tgtEl>
                                          <p:spTgt spid="215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511"/>
                                        </p:tgtEl>
                                        <p:attrNameLst>
                                          <p:attrName>style.visibility</p:attrName>
                                        </p:attrNameLst>
                                      </p:cBhvr>
                                      <p:to>
                                        <p:strVal val="visible"/>
                                      </p:to>
                                    </p:set>
                                    <p:animEffect transition="in" filter="fade">
                                      <p:cBhvr>
                                        <p:cTn id="19" dur="2000"/>
                                        <p:tgtEl>
                                          <p:spTgt spid="21511"/>
                                        </p:tgtEl>
                                      </p:cBhvr>
                                    </p:animEffect>
                                  </p:childTnLst>
                                </p:cTn>
                              </p:par>
                            </p:childTnLst>
                          </p:cTn>
                        </p:par>
                        <p:par>
                          <p:cTn id="20" fill="hold">
                            <p:stCondLst>
                              <p:cond delay="4000"/>
                            </p:stCondLst>
                            <p:childTnLst>
                              <p:par>
                                <p:cTn id="21" presetID="31" presetClass="entr" presetSubtype="0" fill="hold" nodeType="afterEffect">
                                  <p:stCondLst>
                                    <p:cond delay="0"/>
                                  </p:stCondLst>
                                  <p:childTnLst>
                                    <p:set>
                                      <p:cBhvr>
                                        <p:cTn id="22" dur="1" fill="hold">
                                          <p:stCondLst>
                                            <p:cond delay="0"/>
                                          </p:stCondLst>
                                        </p:cTn>
                                        <p:tgtEl>
                                          <p:spTgt spid="21515"/>
                                        </p:tgtEl>
                                        <p:attrNameLst>
                                          <p:attrName>style.visibility</p:attrName>
                                        </p:attrNameLst>
                                      </p:cBhvr>
                                      <p:to>
                                        <p:strVal val="visible"/>
                                      </p:to>
                                    </p:set>
                                    <p:anim calcmode="lin" valueType="num">
                                      <p:cBhvr>
                                        <p:cTn id="23" dur="2000" fill="hold"/>
                                        <p:tgtEl>
                                          <p:spTgt spid="21515"/>
                                        </p:tgtEl>
                                        <p:attrNameLst>
                                          <p:attrName>ppt_w</p:attrName>
                                        </p:attrNameLst>
                                      </p:cBhvr>
                                      <p:tavLst>
                                        <p:tav tm="0">
                                          <p:val>
                                            <p:fltVal val="0.000000"/>
                                          </p:val>
                                        </p:tav>
                                        <p:tav tm="100000">
                                          <p:val>
                                            <p:strVal val="#ppt_w"/>
                                          </p:val>
                                        </p:tav>
                                      </p:tavLst>
                                    </p:anim>
                                    <p:anim calcmode="lin" valueType="num">
                                      <p:cBhvr>
                                        <p:cTn id="24" dur="2000" fill="hold"/>
                                        <p:tgtEl>
                                          <p:spTgt spid="21515"/>
                                        </p:tgtEl>
                                        <p:attrNameLst>
                                          <p:attrName>ppt_h</p:attrName>
                                        </p:attrNameLst>
                                      </p:cBhvr>
                                      <p:tavLst>
                                        <p:tav tm="0">
                                          <p:val>
                                            <p:fltVal val="0.000000"/>
                                          </p:val>
                                        </p:tav>
                                        <p:tav tm="100000">
                                          <p:val>
                                            <p:strVal val="#ppt_h"/>
                                          </p:val>
                                        </p:tav>
                                      </p:tavLst>
                                    </p:anim>
                                    <p:anim calcmode="lin" valueType="num">
                                      <p:cBhvr>
                                        <p:cTn id="25" dur="2000" fill="hold"/>
                                        <p:tgtEl>
                                          <p:spTgt spid="21515"/>
                                        </p:tgtEl>
                                        <p:attrNameLst>
                                          <p:attrName>style.rotation</p:attrName>
                                        </p:attrNameLst>
                                      </p:cBhvr>
                                      <p:tavLst>
                                        <p:tav tm="0">
                                          <p:val>
                                            <p:fltVal val="90.000000"/>
                                          </p:val>
                                        </p:tav>
                                        <p:tav tm="100000">
                                          <p:val>
                                            <p:fltVal val="0.000000"/>
                                          </p:val>
                                        </p:tav>
                                      </p:tavLst>
                                    </p:anim>
                                    <p:animEffect transition="in" filter="fade">
                                      <p:cBhvr>
                                        <p:cTn id="26" dur="2000"/>
                                        <p:tgtEl>
                                          <p:spTgt spid="21515"/>
                                        </p:tgtEl>
                                      </p:cBhvr>
                                    </p:animEffect>
                                  </p:childTnLst>
                                </p:cTn>
                              </p:par>
                              <p:par>
                                <p:cTn id="27" presetID="42" presetClass="entr" presetSubtype="0" fill="hold" grpId="0" nodeType="withEffect">
                                  <p:stCondLst>
                                    <p:cond delay="0"/>
                                  </p:stCondLst>
                                  <p:childTnLst>
                                    <p:set>
                                      <p:cBhvr>
                                        <p:cTn id="28" dur="1" fill="hold">
                                          <p:stCondLst>
                                            <p:cond delay="0"/>
                                          </p:stCondLst>
                                        </p:cTn>
                                        <p:tgtEl>
                                          <p:spTgt spid="21516"/>
                                        </p:tgtEl>
                                        <p:attrNameLst>
                                          <p:attrName>style.visibility</p:attrName>
                                        </p:attrNameLst>
                                      </p:cBhvr>
                                      <p:to>
                                        <p:strVal val="visible"/>
                                      </p:to>
                                    </p:set>
                                    <p:animEffect transition="in" filter="fade">
                                      <p:cBhvr>
                                        <p:cTn id="29" dur="2000"/>
                                        <p:tgtEl>
                                          <p:spTgt spid="21516"/>
                                        </p:tgtEl>
                                      </p:cBhvr>
                                    </p:animEffect>
                                    <p:anim calcmode="lin" valueType="num">
                                      <p:cBhvr>
                                        <p:cTn id="30" dur="2000" fill="hold"/>
                                        <p:tgtEl>
                                          <p:spTgt spid="21516"/>
                                        </p:tgtEl>
                                        <p:attrNameLst>
                                          <p:attrName>ppt_x</p:attrName>
                                        </p:attrNameLst>
                                      </p:cBhvr>
                                      <p:tavLst>
                                        <p:tav tm="0">
                                          <p:val>
                                            <p:strVal val="#ppt_x"/>
                                          </p:val>
                                        </p:tav>
                                        <p:tav tm="100000">
                                          <p:val>
                                            <p:strVal val="#ppt_x"/>
                                          </p:val>
                                        </p:tav>
                                      </p:tavLst>
                                    </p:anim>
                                    <p:anim calcmode="lin" valueType="num">
                                      <p:cBhvr>
                                        <p:cTn id="31" dur="2000" fill="hold"/>
                                        <p:tgtEl>
                                          <p:spTgt spid="21516"/>
                                        </p:tgtEl>
                                        <p:attrNameLst>
                                          <p:attrName>ppt_y</p:attrName>
                                        </p:attrNameLst>
                                      </p:cBhvr>
                                      <p:tavLst>
                                        <p:tav tm="0">
                                          <p:val>
                                            <p:strVal val="#ppt_y+.1"/>
                                          </p:val>
                                        </p:tav>
                                        <p:tav tm="100000">
                                          <p:val>
                                            <p:strVal val="#ppt_y"/>
                                          </p:val>
                                        </p:tav>
                                      </p:tavLst>
                                    </p:anim>
                                  </p:childTnLst>
                                </p:cTn>
                              </p:par>
                            </p:childTnLst>
                          </p:cTn>
                        </p:par>
                        <p:par>
                          <p:cTn id="32" fill="hold">
                            <p:stCondLst>
                              <p:cond delay="6000"/>
                            </p:stCondLst>
                            <p:childTnLst>
                              <p:par>
                                <p:cTn id="33" presetID="31" presetClass="entr" presetSubtype="0" fill="hold" grpId="0" nodeType="afterEffect">
                                  <p:stCondLst>
                                    <p:cond delay="0"/>
                                  </p:stCondLst>
                                  <p:childTnLst>
                                    <p:set>
                                      <p:cBhvr>
                                        <p:cTn id="34" dur="1" fill="hold">
                                          <p:stCondLst>
                                            <p:cond delay="0"/>
                                          </p:stCondLst>
                                        </p:cTn>
                                        <p:tgtEl>
                                          <p:spTgt spid="21514"/>
                                        </p:tgtEl>
                                        <p:attrNameLst>
                                          <p:attrName>style.visibility</p:attrName>
                                        </p:attrNameLst>
                                      </p:cBhvr>
                                      <p:to>
                                        <p:strVal val="visible"/>
                                      </p:to>
                                    </p:set>
                                    <p:anim calcmode="lin" valueType="num">
                                      <p:cBhvr>
                                        <p:cTn id="35" dur="2000" fill="hold"/>
                                        <p:tgtEl>
                                          <p:spTgt spid="21514"/>
                                        </p:tgtEl>
                                        <p:attrNameLst>
                                          <p:attrName>ppt_w</p:attrName>
                                        </p:attrNameLst>
                                      </p:cBhvr>
                                      <p:tavLst>
                                        <p:tav tm="0">
                                          <p:val>
                                            <p:fltVal val="0.000000"/>
                                          </p:val>
                                        </p:tav>
                                        <p:tav tm="100000">
                                          <p:val>
                                            <p:strVal val="#ppt_w"/>
                                          </p:val>
                                        </p:tav>
                                      </p:tavLst>
                                    </p:anim>
                                    <p:anim calcmode="lin" valueType="num">
                                      <p:cBhvr>
                                        <p:cTn id="36" dur="2000" fill="hold"/>
                                        <p:tgtEl>
                                          <p:spTgt spid="21514"/>
                                        </p:tgtEl>
                                        <p:attrNameLst>
                                          <p:attrName>ppt_h</p:attrName>
                                        </p:attrNameLst>
                                      </p:cBhvr>
                                      <p:tavLst>
                                        <p:tav tm="0">
                                          <p:val>
                                            <p:fltVal val="0.000000"/>
                                          </p:val>
                                        </p:tav>
                                        <p:tav tm="100000">
                                          <p:val>
                                            <p:strVal val="#ppt_h"/>
                                          </p:val>
                                        </p:tav>
                                      </p:tavLst>
                                    </p:anim>
                                    <p:anim calcmode="lin" valueType="num">
                                      <p:cBhvr>
                                        <p:cTn id="37" dur="2000" fill="hold"/>
                                        <p:tgtEl>
                                          <p:spTgt spid="21514"/>
                                        </p:tgtEl>
                                        <p:attrNameLst>
                                          <p:attrName>style.rotation</p:attrName>
                                        </p:attrNameLst>
                                      </p:cBhvr>
                                      <p:tavLst>
                                        <p:tav tm="0">
                                          <p:val>
                                            <p:fltVal val="90.000000"/>
                                          </p:val>
                                        </p:tav>
                                        <p:tav tm="100000">
                                          <p:val>
                                            <p:fltVal val="0.000000"/>
                                          </p:val>
                                        </p:tav>
                                      </p:tavLst>
                                    </p:anim>
                                    <p:animEffect transition="in" filter="fade">
                                      <p:cBhvr>
                                        <p:cTn id="38" dur="2000"/>
                                        <p:tgtEl>
                                          <p:spTgt spid="21514"/>
                                        </p:tgtEl>
                                      </p:cBhvr>
                                    </p:animEffect>
                                  </p:childTnLst>
                                </p:cTn>
                              </p:par>
                              <p:par>
                                <p:cTn id="39" presetID="10" presetClass="entr" presetSubtype="0" fill="hold" grpId="0" nodeType="withEffect">
                                  <p:stCondLst>
                                    <p:cond delay="500"/>
                                  </p:stCondLst>
                                  <p:childTnLst>
                                    <p:set>
                                      <p:cBhvr>
                                        <p:cTn id="40" dur="1" fill="hold">
                                          <p:stCondLst>
                                            <p:cond delay="0"/>
                                          </p:stCondLst>
                                        </p:cTn>
                                        <p:tgtEl>
                                          <p:spTgt spid="21513"/>
                                        </p:tgtEl>
                                        <p:attrNameLst>
                                          <p:attrName>style.visibility</p:attrName>
                                        </p:attrNameLst>
                                      </p:cBhvr>
                                      <p:to>
                                        <p:strVal val="visible"/>
                                      </p:to>
                                    </p:set>
                                    <p:animEffect transition="in" filter="fade">
                                      <p:cBhvr>
                                        <p:cTn id="41" dur="2000"/>
                                        <p:tgtEl>
                                          <p:spTgt spid="21513"/>
                                        </p:tgtEl>
                                      </p:cBhvr>
                                    </p:animEffect>
                                  </p:childTnLst>
                                </p:cTn>
                              </p:par>
                              <p:par>
                                <p:cTn id="42" presetID="53" presetClass="entr" presetSubtype="16" fill="hold" nodeType="withEffect">
                                  <p:stCondLst>
                                    <p:cond delay="500"/>
                                  </p:stCondLst>
                                  <p:childTnLst>
                                    <p:set>
                                      <p:cBhvr>
                                        <p:cTn id="43" dur="1" fill="hold">
                                          <p:stCondLst>
                                            <p:cond delay="0"/>
                                          </p:stCondLst>
                                        </p:cTn>
                                        <p:tgtEl>
                                          <p:spTgt spid="21517"/>
                                        </p:tgtEl>
                                        <p:attrNameLst>
                                          <p:attrName>style.visibility</p:attrName>
                                        </p:attrNameLst>
                                      </p:cBhvr>
                                      <p:to>
                                        <p:strVal val="visible"/>
                                      </p:to>
                                    </p:set>
                                    <p:anim calcmode="lin" valueType="num">
                                      <p:cBhvr>
                                        <p:cTn id="44" dur="2000" fill="hold"/>
                                        <p:tgtEl>
                                          <p:spTgt spid="21517"/>
                                        </p:tgtEl>
                                        <p:attrNameLst>
                                          <p:attrName>ppt_w</p:attrName>
                                        </p:attrNameLst>
                                      </p:cBhvr>
                                      <p:tavLst>
                                        <p:tav tm="0">
                                          <p:val>
                                            <p:fltVal val="0.000000"/>
                                          </p:val>
                                        </p:tav>
                                        <p:tav tm="100000">
                                          <p:val>
                                            <p:strVal val="#ppt_w"/>
                                          </p:val>
                                        </p:tav>
                                      </p:tavLst>
                                    </p:anim>
                                    <p:anim calcmode="lin" valueType="num">
                                      <p:cBhvr>
                                        <p:cTn id="45" dur="2000" fill="hold"/>
                                        <p:tgtEl>
                                          <p:spTgt spid="21517"/>
                                        </p:tgtEl>
                                        <p:attrNameLst>
                                          <p:attrName>ppt_h</p:attrName>
                                        </p:attrNameLst>
                                      </p:cBhvr>
                                      <p:tavLst>
                                        <p:tav tm="0">
                                          <p:val>
                                            <p:fltVal val="0.000000"/>
                                          </p:val>
                                        </p:tav>
                                        <p:tav tm="100000">
                                          <p:val>
                                            <p:strVal val="#ppt_h"/>
                                          </p:val>
                                        </p:tav>
                                      </p:tavLst>
                                    </p:anim>
                                    <p:animEffect transition="in" filter="fade">
                                      <p:cBhvr>
                                        <p:cTn id="46" dur="2000"/>
                                        <p:tgtEl>
                                          <p:spTgt spid="21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p:bldP spid="21509" grpId="0"/>
      <p:bldP spid="21511" grpId="0" animBg="1"/>
      <p:bldP spid="21513" grpId="0"/>
      <p:bldP spid="21514" grpId="0" bldLvl="0" animBg="1"/>
      <p:bldP spid="21516"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30721" name="图片 4"/>
          <p:cNvPicPr>
            <a:picLocks noChangeAspect="1"/>
          </p:cNvPicPr>
          <p:nvPr/>
        </p:nvPicPr>
        <p:blipFill>
          <a:blip r:embed="rId1"/>
          <a:stretch>
            <a:fillRect/>
          </a:stretch>
        </p:blipFill>
        <p:spPr>
          <a:xfrm>
            <a:off x="0" y="0"/>
            <a:ext cx="1938338" cy="1533525"/>
          </a:xfrm>
          <a:prstGeom prst="rect">
            <a:avLst/>
          </a:prstGeom>
          <a:noFill/>
          <a:ln w="9525">
            <a:noFill/>
          </a:ln>
        </p:spPr>
      </p:pic>
      <p:sp>
        <p:nvSpPr>
          <p:cNvPr id="30722" name="矩形 5"/>
          <p:cNvSpPr/>
          <p:nvPr/>
        </p:nvSpPr>
        <p:spPr>
          <a:xfrm>
            <a:off x="1951038" y="566738"/>
            <a:ext cx="6913562" cy="522287"/>
          </a:xfrm>
          <a:prstGeom prst="rect">
            <a:avLst/>
          </a:prstGeom>
          <a:noFill/>
          <a:ln w="9525">
            <a:noFill/>
          </a:ln>
        </p:spPr>
        <p:txBody>
          <a:bodyPr wrap="square" anchor="t">
            <a:spAutoFit/>
          </a:bodyPr>
          <a:p>
            <a:pPr eaLnBrk="0" hangingPunct="0"/>
            <a:r>
              <a:rPr lang="zh-CN" altLang="en-US" sz="2800" b="1" dirty="0">
                <a:latin typeface="黑体" panose="02010609060101010101" charset="-122"/>
                <a:ea typeface="黑体" panose="02010609060101010101" charset="-122"/>
                <a:sym typeface="黑体" panose="02010609060101010101" charset="-122"/>
              </a:rPr>
              <a:t>国情变化是社会主要矛盾变化的基本前提</a:t>
            </a:r>
            <a:endParaRPr lang="zh-CN" altLang="en-US" sz="2800" b="1" dirty="0">
              <a:solidFill>
                <a:srgbClr val="000000"/>
              </a:solidFill>
              <a:latin typeface="微软雅黑" panose="020B0503020204020204" charset="-122"/>
              <a:ea typeface="微软雅黑" panose="020B0503020204020204" charset="-122"/>
              <a:sym typeface="微软雅黑" panose="020B0503020204020204" charset="-122"/>
            </a:endParaRPr>
          </a:p>
        </p:txBody>
      </p:sp>
      <p:pic>
        <p:nvPicPr>
          <p:cNvPr id="22533" name="图片 12"/>
          <p:cNvPicPr>
            <a:picLocks noChangeAspect="1"/>
          </p:cNvPicPr>
          <p:nvPr/>
        </p:nvPicPr>
        <p:blipFill>
          <a:blip r:embed="rId2"/>
          <a:stretch>
            <a:fillRect/>
          </a:stretch>
        </p:blipFill>
        <p:spPr>
          <a:xfrm>
            <a:off x="227013" y="1533525"/>
            <a:ext cx="3567112" cy="2951163"/>
          </a:xfrm>
          <a:prstGeom prst="rect">
            <a:avLst/>
          </a:prstGeom>
          <a:noFill/>
          <a:ln w="9525">
            <a:noFill/>
          </a:ln>
        </p:spPr>
      </p:pic>
      <p:sp>
        <p:nvSpPr>
          <p:cNvPr id="22534" name="TextBox 1"/>
          <p:cNvSpPr/>
          <p:nvPr/>
        </p:nvSpPr>
        <p:spPr>
          <a:xfrm>
            <a:off x="1768475" y="3937000"/>
            <a:ext cx="1041400" cy="398463"/>
          </a:xfrm>
          <a:prstGeom prst="rect">
            <a:avLst/>
          </a:prstGeom>
          <a:noFill/>
          <a:ln w="9525">
            <a:noFill/>
          </a:ln>
        </p:spPr>
        <p:txBody>
          <a:bodyPr wrap="square" anchor="t">
            <a:spAutoFit/>
          </a:bodyPr>
          <a:p>
            <a:pPr eaLnBrk="0" hangingPunct="0"/>
            <a:r>
              <a:rPr lang="zh-CN" altLang="en-US" sz="2000" b="1" dirty="0">
                <a:solidFill>
                  <a:srgbClr val="953735"/>
                </a:solidFill>
                <a:latin typeface="楷体" panose="02010609060101010101" pitchFamily="49" charset="-122"/>
                <a:ea typeface="楷体" panose="02010609060101010101" pitchFamily="49" charset="-122"/>
                <a:sym typeface="楷体" panose="02010609060101010101" pitchFamily="49" charset="-122"/>
              </a:rPr>
              <a:t>站起来</a:t>
            </a:r>
            <a:endParaRPr lang="zh-CN" altLang="en-US" sz="2000" b="1" dirty="0">
              <a:solidFill>
                <a:srgbClr val="953735"/>
              </a:solidFill>
              <a:latin typeface="楷体" panose="02010609060101010101" pitchFamily="49" charset="-122"/>
              <a:ea typeface="楷体" panose="02010609060101010101" pitchFamily="49" charset="-122"/>
              <a:sym typeface="楷体" panose="02010609060101010101" pitchFamily="49" charset="-122"/>
            </a:endParaRPr>
          </a:p>
        </p:txBody>
      </p:sp>
      <p:sp>
        <p:nvSpPr>
          <p:cNvPr id="22535" name="TextBox 6"/>
          <p:cNvSpPr/>
          <p:nvPr/>
        </p:nvSpPr>
        <p:spPr>
          <a:xfrm>
            <a:off x="2144713" y="3267075"/>
            <a:ext cx="1111250" cy="461963"/>
          </a:xfrm>
          <a:prstGeom prst="rect">
            <a:avLst/>
          </a:prstGeom>
          <a:noFill/>
          <a:ln w="9525">
            <a:noFill/>
          </a:ln>
        </p:spPr>
        <p:txBody>
          <a:bodyPr wrap="none" anchor="t">
            <a:spAutoFit/>
          </a:bodyPr>
          <a:p>
            <a:pPr eaLnBrk="0" hangingPunct="0"/>
            <a:r>
              <a:rPr lang="zh-CN" altLang="en-US" sz="2400" b="1" dirty="0">
                <a:solidFill>
                  <a:srgbClr val="953735"/>
                </a:solidFill>
                <a:latin typeface="楷体" panose="02010609060101010101" pitchFamily="49" charset="-122"/>
                <a:ea typeface="楷体" panose="02010609060101010101" pitchFamily="49" charset="-122"/>
                <a:sym typeface="楷体" panose="02010609060101010101" pitchFamily="49" charset="-122"/>
              </a:rPr>
              <a:t>富起来</a:t>
            </a:r>
            <a:endParaRPr lang="zh-CN" altLang="en-US" sz="2400" b="1" dirty="0">
              <a:solidFill>
                <a:srgbClr val="953735"/>
              </a:solidFill>
              <a:latin typeface="楷体" panose="02010609060101010101" pitchFamily="49" charset="-122"/>
              <a:ea typeface="楷体" panose="02010609060101010101" pitchFamily="49" charset="-122"/>
              <a:sym typeface="楷体" panose="02010609060101010101" pitchFamily="49" charset="-122"/>
            </a:endParaRPr>
          </a:p>
        </p:txBody>
      </p:sp>
      <p:sp>
        <p:nvSpPr>
          <p:cNvPr id="22536" name="TextBox 7"/>
          <p:cNvSpPr/>
          <p:nvPr/>
        </p:nvSpPr>
        <p:spPr>
          <a:xfrm>
            <a:off x="2884488" y="2038350"/>
            <a:ext cx="1422400" cy="523875"/>
          </a:xfrm>
          <a:prstGeom prst="rect">
            <a:avLst/>
          </a:prstGeom>
          <a:noFill/>
          <a:ln w="9525">
            <a:noFill/>
          </a:ln>
        </p:spPr>
        <p:txBody>
          <a:bodyPr anchor="t">
            <a:spAutoFit/>
          </a:bodyPr>
          <a:p>
            <a:pPr eaLnBrk="0" hangingPunct="0"/>
            <a:r>
              <a:rPr lang="zh-CN" altLang="en-US" sz="2800" b="1" u="sng" dirty="0">
                <a:solidFill>
                  <a:srgbClr val="FF0000"/>
                </a:solidFill>
                <a:latin typeface="楷体" panose="02010609060101010101" pitchFamily="49" charset="-122"/>
                <a:ea typeface="楷体" panose="02010609060101010101" pitchFamily="49" charset="-122"/>
                <a:sym typeface="楷体" panose="02010609060101010101" pitchFamily="49" charset="-122"/>
              </a:rPr>
              <a:t>强起来</a:t>
            </a:r>
            <a:endParaRPr lang="zh-CN" altLang="en-US" sz="2800" b="1" u="sng" dirty="0">
              <a:solidFill>
                <a:srgbClr val="FF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22539" name="TextBox 8"/>
          <p:cNvSpPr/>
          <p:nvPr/>
        </p:nvSpPr>
        <p:spPr>
          <a:xfrm>
            <a:off x="25400" y="5257800"/>
            <a:ext cx="3911600" cy="952500"/>
          </a:xfrm>
          <a:prstGeom prst="rect">
            <a:avLst/>
          </a:prstGeom>
          <a:noFill/>
          <a:ln w="9525">
            <a:noFill/>
          </a:ln>
        </p:spPr>
        <p:txBody>
          <a:bodyPr wrap="square" anchor="t">
            <a:spAutoFit/>
          </a:bodyPr>
          <a:p>
            <a:pPr algn="ctr" eaLnBrk="0" hangingPunct="0"/>
            <a:r>
              <a:rPr lang="en-US" altLang="zh-CN" sz="2800" b="1" dirty="0">
                <a:solidFill>
                  <a:srgbClr val="000000"/>
                </a:solidFill>
                <a:latin typeface="Calibri" panose="020F0502020204030204" pitchFamily="34" charset="0"/>
                <a:ea typeface="宋体" panose="02010600030101010101" pitchFamily="2" charset="-122"/>
                <a:sym typeface="宋体" panose="02010600030101010101" pitchFamily="2" charset="-122"/>
              </a:rPr>
              <a:t>2018</a:t>
            </a:r>
            <a:r>
              <a:rPr lang="zh-CN" altLang="en-US" sz="2800" b="1" dirty="0">
                <a:solidFill>
                  <a:srgbClr val="000000"/>
                </a:solidFill>
                <a:latin typeface="Calibri" panose="020F0502020204030204" pitchFamily="34" charset="0"/>
                <a:ea typeface="宋体" panose="02010600030101010101" pitchFamily="2" charset="-122"/>
                <a:sym typeface="宋体" panose="02010600030101010101" pitchFamily="2" charset="-122"/>
              </a:rPr>
              <a:t>年人均国民</a:t>
            </a:r>
            <a:endParaRPr lang="zh-CN" altLang="en-US" sz="2800" b="1" dirty="0">
              <a:solidFill>
                <a:srgbClr val="000000"/>
              </a:solidFill>
              <a:latin typeface="Calibri" panose="020F0502020204030204" pitchFamily="34" charset="0"/>
              <a:ea typeface="宋体" panose="02010600030101010101" pitchFamily="2" charset="-122"/>
              <a:sym typeface="宋体" panose="02010600030101010101" pitchFamily="2" charset="-122"/>
            </a:endParaRPr>
          </a:p>
          <a:p>
            <a:pPr algn="ctr" eaLnBrk="0" hangingPunct="0"/>
            <a:r>
              <a:rPr lang="zh-CN" altLang="en-US" sz="2800" b="1" dirty="0">
                <a:solidFill>
                  <a:srgbClr val="000000"/>
                </a:solidFill>
                <a:latin typeface="Calibri" panose="020F0502020204030204" pitchFamily="34" charset="0"/>
                <a:ea typeface="宋体" panose="02010600030101010101" pitchFamily="2" charset="-122"/>
                <a:sym typeface="宋体" panose="02010600030101010101" pitchFamily="2" charset="-122"/>
              </a:rPr>
              <a:t>总收入：9509美元</a:t>
            </a:r>
            <a:endParaRPr lang="zh-CN" altLang="en-US" sz="2800" b="1"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22540" name="椭圆形标注 10"/>
          <p:cNvSpPr/>
          <p:nvPr/>
        </p:nvSpPr>
        <p:spPr>
          <a:xfrm>
            <a:off x="2366963" y="4192588"/>
            <a:ext cx="1939925" cy="777875"/>
          </a:xfrm>
          <a:prstGeom prst="wedgeEllipseCallout">
            <a:avLst>
              <a:gd name="adj1" fmla="val -50597"/>
              <a:gd name="adj2" fmla="val 75287"/>
            </a:avLst>
          </a:prstGeom>
          <a:solidFill>
            <a:srgbClr val="FFFFFF"/>
          </a:solidFill>
          <a:ln w="25400" cap="flat" cmpd="sng">
            <a:solidFill>
              <a:srgbClr val="000000"/>
            </a:solidFill>
            <a:prstDash val="solid"/>
            <a:miter/>
            <a:headEnd type="none" w="med" len="med"/>
            <a:tailEnd type="none" w="med" len="med"/>
          </a:ln>
        </p:spPr>
        <p:txBody>
          <a:bodyPr anchor="ctr"/>
          <a:p>
            <a:pPr algn="ctr" eaLnBrk="0" hangingPunct="0"/>
            <a:r>
              <a:rPr lang="zh-CN" altLang="en-US" b="1" dirty="0">
                <a:solidFill>
                  <a:srgbClr val="FF0000"/>
                </a:solidFill>
                <a:latin typeface="宋体" panose="02010600030101010101" pitchFamily="2" charset="-122"/>
                <a:ea typeface="宋体" panose="02010600030101010101" pitchFamily="2" charset="-122"/>
                <a:sym typeface="宋体" panose="02010600030101010101" pitchFamily="2" charset="-122"/>
              </a:rPr>
              <a:t>中等偏上收入国家</a:t>
            </a:r>
            <a:endParaRPr lang="zh-CN" altLang="en-US" b="1" dirty="0">
              <a:solidFill>
                <a:srgbClr val="FF0000"/>
              </a:solidFill>
              <a:latin typeface="宋体" panose="02010600030101010101" pitchFamily="2" charset="-122"/>
              <a:ea typeface="宋体" panose="02010600030101010101" pitchFamily="2" charset="-122"/>
              <a:sym typeface="宋体" panose="02010600030101010101" pitchFamily="2" charset="-122"/>
            </a:endParaRPr>
          </a:p>
        </p:txBody>
      </p:sp>
      <p:sp>
        <p:nvSpPr>
          <p:cNvPr id="22541" name="矩形 13"/>
          <p:cNvSpPr/>
          <p:nvPr/>
        </p:nvSpPr>
        <p:spPr>
          <a:xfrm>
            <a:off x="4913313" y="1673225"/>
            <a:ext cx="3570287" cy="461963"/>
          </a:xfrm>
          <a:prstGeom prst="rect">
            <a:avLst/>
          </a:prstGeom>
          <a:noFill/>
          <a:ln w="9525">
            <a:noFill/>
          </a:ln>
        </p:spPr>
        <p:txBody>
          <a:bodyPr anchor="t">
            <a:spAutoFit/>
          </a:bodyPr>
          <a:p>
            <a:pPr eaLnBrk="0" hangingPunct="0"/>
            <a:r>
              <a:rPr lang="zh-CN" altLang="en-US" sz="2400" b="1" dirty="0">
                <a:solidFill>
                  <a:srgbClr val="000000"/>
                </a:solidFill>
                <a:latin typeface="Calibri" panose="020F0502020204030204" pitchFamily="34" charset="0"/>
                <a:ea typeface="宋体" panose="02010600030101010101" pitchFamily="2" charset="-122"/>
                <a:sym typeface="宋体" panose="02010600030101010101" pitchFamily="2" charset="-122"/>
              </a:rPr>
              <a:t>“落后的社会生产”</a:t>
            </a:r>
            <a:endParaRPr lang="zh-CN" altLang="en-US" sz="2400" b="1"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22542" name="下箭头 14"/>
          <p:cNvSpPr/>
          <p:nvPr/>
        </p:nvSpPr>
        <p:spPr>
          <a:xfrm>
            <a:off x="6249988" y="2135188"/>
            <a:ext cx="354012" cy="561975"/>
          </a:xfrm>
          <a:prstGeom prst="downArrow">
            <a:avLst>
              <a:gd name="adj1" fmla="val 50000"/>
              <a:gd name="adj2" fmla="val 49960"/>
            </a:avLst>
          </a:prstGeom>
          <a:solidFill>
            <a:schemeClr val="accent1"/>
          </a:solidFill>
          <a:ln w="25400" cap="flat" cmpd="sng">
            <a:solidFill>
              <a:srgbClr val="395E8A"/>
            </a:solidFill>
            <a:prstDash val="solid"/>
            <a:miter/>
            <a:headEnd type="none" w="med" len="med"/>
            <a:tailEnd type="none" w="med" len="med"/>
          </a:ln>
        </p:spPr>
        <p:txBody>
          <a:bodyPr anchor="ctr"/>
          <a:p>
            <a:pPr algn="ctr" eaLnBrk="0" hangingPunct="0"/>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nvGrpSpPr>
          <p:cNvPr id="3" name="组合 2"/>
          <p:cNvGrpSpPr/>
          <p:nvPr/>
        </p:nvGrpSpPr>
        <p:grpSpPr>
          <a:xfrm>
            <a:off x="6269038" y="3659188"/>
            <a:ext cx="1843087" cy="1844675"/>
            <a:chOff x="6269038" y="3659188"/>
            <a:chExt cx="1843087" cy="1844675"/>
          </a:xfrm>
        </p:grpSpPr>
        <p:pic>
          <p:nvPicPr>
            <p:cNvPr id="30732" name="Picture 2"/>
            <p:cNvPicPr>
              <a:picLocks noChangeAspect="1"/>
            </p:cNvPicPr>
            <p:nvPr/>
          </p:nvPicPr>
          <p:blipFill>
            <a:blip r:embed="rId3"/>
            <a:stretch>
              <a:fillRect/>
            </a:stretch>
          </p:blipFill>
          <p:spPr>
            <a:xfrm rot="-1503719">
              <a:off x="6269038" y="3659188"/>
              <a:ext cx="1843087" cy="1844675"/>
            </a:xfrm>
            <a:prstGeom prst="rect">
              <a:avLst/>
            </a:prstGeom>
            <a:noFill/>
            <a:ln w="9525">
              <a:noFill/>
            </a:ln>
          </p:spPr>
        </p:pic>
        <p:sp>
          <p:nvSpPr>
            <p:cNvPr id="30733" name="TextBox 2"/>
            <p:cNvSpPr/>
            <p:nvPr/>
          </p:nvSpPr>
          <p:spPr>
            <a:xfrm rot="-1503719">
              <a:off x="6775450" y="4365625"/>
              <a:ext cx="471488" cy="831850"/>
            </a:xfrm>
            <a:prstGeom prst="rect">
              <a:avLst/>
            </a:prstGeom>
            <a:noFill/>
            <a:ln w="9525">
              <a:noFill/>
            </a:ln>
          </p:spPr>
          <p:txBody>
            <a:bodyPr anchor="t">
              <a:spAutoFit/>
            </a:bodyPr>
            <a:p>
              <a:pPr eaLnBrk="0" hangingPunct="0"/>
              <a:r>
                <a:rPr lang="zh-CN" altLang="en-US" sz="1200" b="1" dirty="0">
                  <a:solidFill>
                    <a:srgbClr val="000000"/>
                  </a:solidFill>
                  <a:latin typeface="Calibri" panose="020F0502020204030204" pitchFamily="34" charset="0"/>
                  <a:ea typeface="宋体" panose="02010600030101010101" pitchFamily="2" charset="-122"/>
                  <a:sym typeface="宋体" panose="02010600030101010101" pitchFamily="2" charset="-122"/>
                </a:rPr>
                <a:t>美</a:t>
              </a:r>
              <a:endParaRPr lang="en-US" altLang="zh-CN" sz="1200" b="1" dirty="0">
                <a:solidFill>
                  <a:srgbClr val="000000"/>
                </a:solidFill>
                <a:latin typeface="Calibri" panose="020F0502020204030204" pitchFamily="34" charset="0"/>
                <a:ea typeface="宋体" panose="02010600030101010101" pitchFamily="2" charset="-122"/>
                <a:sym typeface="Calibri" panose="020F0502020204030204" pitchFamily="34" charset="0"/>
              </a:endParaRPr>
            </a:p>
            <a:p>
              <a:pPr eaLnBrk="0" hangingPunct="0"/>
              <a:r>
                <a:rPr lang="zh-CN" altLang="en-US" sz="1200" b="1" dirty="0">
                  <a:solidFill>
                    <a:srgbClr val="000000"/>
                  </a:solidFill>
                  <a:latin typeface="Calibri" panose="020F0502020204030204" pitchFamily="34" charset="0"/>
                  <a:ea typeface="宋体" panose="02010600030101010101" pitchFamily="2" charset="-122"/>
                  <a:sym typeface="宋体" panose="02010600030101010101" pitchFamily="2" charset="-122"/>
                </a:rPr>
                <a:t>好</a:t>
              </a:r>
              <a:endParaRPr lang="en-US" altLang="zh-CN" sz="1200" b="1" dirty="0">
                <a:solidFill>
                  <a:srgbClr val="000000"/>
                </a:solidFill>
                <a:latin typeface="Calibri" panose="020F0502020204030204" pitchFamily="34" charset="0"/>
                <a:ea typeface="宋体" panose="02010600030101010101" pitchFamily="2" charset="-122"/>
                <a:sym typeface="Calibri" panose="020F0502020204030204" pitchFamily="34" charset="0"/>
              </a:endParaRPr>
            </a:p>
            <a:p>
              <a:pPr eaLnBrk="0" hangingPunct="0"/>
              <a:r>
                <a:rPr lang="zh-CN" altLang="en-US" sz="1200" b="1" dirty="0">
                  <a:solidFill>
                    <a:srgbClr val="000000"/>
                  </a:solidFill>
                  <a:latin typeface="Calibri" panose="020F0502020204030204" pitchFamily="34" charset="0"/>
                  <a:ea typeface="宋体" panose="02010600030101010101" pitchFamily="2" charset="-122"/>
                  <a:sym typeface="宋体" panose="02010600030101010101" pitchFamily="2" charset="-122"/>
                </a:rPr>
                <a:t>生</a:t>
              </a:r>
              <a:endParaRPr lang="en-US" altLang="zh-CN" sz="1200" b="1" dirty="0">
                <a:solidFill>
                  <a:srgbClr val="000000"/>
                </a:solidFill>
                <a:latin typeface="Calibri" panose="020F0502020204030204" pitchFamily="34" charset="0"/>
                <a:ea typeface="宋体" panose="02010600030101010101" pitchFamily="2" charset="-122"/>
                <a:sym typeface="Calibri" panose="020F0502020204030204" pitchFamily="34" charset="0"/>
              </a:endParaRPr>
            </a:p>
            <a:p>
              <a:pPr eaLnBrk="0" hangingPunct="0"/>
              <a:r>
                <a:rPr lang="zh-CN" altLang="en-US" sz="1200" b="1" dirty="0">
                  <a:solidFill>
                    <a:srgbClr val="000000"/>
                  </a:solidFill>
                  <a:latin typeface="Calibri" panose="020F0502020204030204" pitchFamily="34" charset="0"/>
                  <a:ea typeface="宋体" panose="02010600030101010101" pitchFamily="2" charset="-122"/>
                  <a:sym typeface="宋体" panose="02010600030101010101" pitchFamily="2" charset="-122"/>
                </a:rPr>
                <a:t>活</a:t>
              </a:r>
              <a:endParaRPr lang="zh-CN" altLang="en-US" sz="1600" b="1"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grpSp>
      <p:sp>
        <p:nvSpPr>
          <p:cNvPr id="22545" name="TextBox 11"/>
          <p:cNvSpPr/>
          <p:nvPr/>
        </p:nvSpPr>
        <p:spPr>
          <a:xfrm>
            <a:off x="4545013" y="4632325"/>
            <a:ext cx="3094037" cy="2030413"/>
          </a:xfrm>
          <a:prstGeom prst="rect">
            <a:avLst/>
          </a:prstGeom>
          <a:noFill/>
          <a:ln w="9525">
            <a:noFill/>
          </a:ln>
        </p:spPr>
        <p:txBody>
          <a:bodyPr anchor="t">
            <a:spAutoFit/>
          </a:bodyPr>
          <a:p>
            <a:pPr marL="285750" indent="-285750" eaLnBrk="0" hangingPunct="0">
              <a:buFont typeface="Wingdings" panose="05000000000000000000" pitchFamily="2" charset="2"/>
              <a:buChar char="ü"/>
            </a:pPr>
            <a:r>
              <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rPr>
              <a:t>更好的教育</a:t>
            </a:r>
            <a:endParaRPr lang="en-US" altLang="zh-CN"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285750" indent="-285750" eaLnBrk="0" hangingPunct="0">
              <a:buFont typeface="Wingdings" panose="05000000000000000000" pitchFamily="2" charset="2"/>
              <a:buChar char="ü"/>
            </a:pPr>
            <a:r>
              <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rPr>
              <a:t>更稳定的工作</a:t>
            </a:r>
            <a:endParaRPr lang="en-US" altLang="zh-CN"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285750" indent="-285750" eaLnBrk="0" hangingPunct="0">
              <a:buFont typeface="Wingdings" panose="05000000000000000000" pitchFamily="2" charset="2"/>
              <a:buChar char="ü"/>
            </a:pPr>
            <a:r>
              <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rPr>
              <a:t>更满意的收入</a:t>
            </a:r>
            <a:endParaRPr lang="en-US" altLang="zh-CN"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285750" indent="-285750" eaLnBrk="0" hangingPunct="0">
              <a:buFont typeface="Wingdings" panose="05000000000000000000" pitchFamily="2" charset="2"/>
              <a:buChar char="ü"/>
            </a:pPr>
            <a:r>
              <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rPr>
              <a:t>更可靠的社会保障</a:t>
            </a:r>
            <a:endParaRPr lang="en-US" altLang="zh-CN"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285750" indent="-285750" eaLnBrk="0" hangingPunct="0">
              <a:buFont typeface="Wingdings" panose="05000000000000000000" pitchFamily="2" charset="2"/>
              <a:buChar char="ü"/>
            </a:pPr>
            <a:r>
              <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rPr>
              <a:t>更高水平的医疗卫生服务</a:t>
            </a:r>
            <a:endParaRPr lang="en-US" altLang="zh-CN"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285750" indent="-285750" eaLnBrk="0" hangingPunct="0">
              <a:buFont typeface="Wingdings" panose="05000000000000000000" pitchFamily="2" charset="2"/>
              <a:buChar char="ü"/>
            </a:pPr>
            <a:r>
              <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rPr>
              <a:t>更舒适的居住条件</a:t>
            </a:r>
            <a:endParaRPr lang="en-US" altLang="zh-CN"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285750" indent="-285750" eaLnBrk="0" hangingPunct="0">
              <a:buFont typeface="Wingdings" panose="05000000000000000000" pitchFamily="2" charset="2"/>
              <a:buChar char="ü"/>
            </a:pPr>
            <a:r>
              <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rPr>
              <a:t>更优美的环境</a:t>
            </a:r>
            <a:endParaRPr lang="zh-CN" altLang="en-US" b="1"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22546" name="矩形 17"/>
          <p:cNvSpPr/>
          <p:nvPr/>
        </p:nvSpPr>
        <p:spPr>
          <a:xfrm>
            <a:off x="5408613" y="3983038"/>
            <a:ext cx="1112837" cy="461962"/>
          </a:xfrm>
          <a:prstGeom prst="rect">
            <a:avLst/>
          </a:prstGeom>
          <a:noFill/>
          <a:ln w="9525">
            <a:noFill/>
          </a:ln>
        </p:spPr>
        <p:txBody>
          <a:bodyPr wrap="none" anchor="t">
            <a:spAutoFit/>
          </a:bodyPr>
          <a:p>
            <a:pPr algn="ctr" eaLnBrk="0" hangingPunct="0"/>
            <a:r>
              <a:rPr lang="zh-CN" altLang="en-US" sz="2400" b="1" dirty="0">
                <a:solidFill>
                  <a:srgbClr val="000000"/>
                </a:solidFill>
                <a:latin typeface="华文行楷" pitchFamily="2" charset="-122"/>
                <a:ea typeface="华文行楷" pitchFamily="2" charset="-122"/>
                <a:sym typeface="华文行楷" pitchFamily="2" charset="-122"/>
              </a:rPr>
              <a:t>硬需要</a:t>
            </a:r>
            <a:endParaRPr lang="zh-CN" altLang="en-US" sz="2400" b="1" dirty="0">
              <a:solidFill>
                <a:srgbClr val="000000"/>
              </a:solidFill>
              <a:latin typeface="华文行楷" pitchFamily="2" charset="-122"/>
              <a:ea typeface="华文行楷" pitchFamily="2" charset="-122"/>
              <a:sym typeface="华文行楷" pitchFamily="2" charset="-122"/>
            </a:endParaRPr>
          </a:p>
        </p:txBody>
      </p:sp>
      <p:sp>
        <p:nvSpPr>
          <p:cNvPr id="22547" name="矩形 19"/>
          <p:cNvSpPr/>
          <p:nvPr/>
        </p:nvSpPr>
        <p:spPr>
          <a:xfrm>
            <a:off x="7400925" y="3600450"/>
            <a:ext cx="1108075" cy="461963"/>
          </a:xfrm>
          <a:prstGeom prst="rect">
            <a:avLst/>
          </a:prstGeom>
          <a:noFill/>
          <a:ln w="9525">
            <a:noFill/>
          </a:ln>
        </p:spPr>
        <p:txBody>
          <a:bodyPr wrap="none" anchor="t">
            <a:spAutoFit/>
          </a:bodyPr>
          <a:p>
            <a:pPr algn="ctr" eaLnBrk="0" hangingPunct="0"/>
            <a:r>
              <a:rPr lang="zh-CN" altLang="en-US" sz="2400" b="1" dirty="0">
                <a:solidFill>
                  <a:srgbClr val="000000"/>
                </a:solidFill>
                <a:latin typeface="华文行楷" pitchFamily="2" charset="-122"/>
                <a:ea typeface="华文行楷" pitchFamily="2" charset="-122"/>
                <a:sym typeface="华文行楷" pitchFamily="2" charset="-122"/>
              </a:rPr>
              <a:t>软需要</a:t>
            </a:r>
            <a:endParaRPr lang="zh-CN" altLang="en-US" sz="2400" b="1" dirty="0">
              <a:solidFill>
                <a:srgbClr val="000000"/>
              </a:solidFill>
              <a:latin typeface="华文行楷" pitchFamily="2" charset="-122"/>
              <a:ea typeface="华文行楷" pitchFamily="2" charset="-122"/>
              <a:sym typeface="华文行楷" pitchFamily="2" charset="-122"/>
            </a:endParaRPr>
          </a:p>
        </p:txBody>
      </p:sp>
      <p:sp>
        <p:nvSpPr>
          <p:cNvPr id="22548" name="矩形 18"/>
          <p:cNvSpPr/>
          <p:nvPr/>
        </p:nvSpPr>
        <p:spPr>
          <a:xfrm>
            <a:off x="7327900" y="4103688"/>
            <a:ext cx="1873250" cy="1476375"/>
          </a:xfrm>
          <a:prstGeom prst="rect">
            <a:avLst/>
          </a:prstGeom>
          <a:noFill/>
          <a:ln w="9525">
            <a:noFill/>
          </a:ln>
        </p:spPr>
        <p:txBody>
          <a:bodyPr anchor="t">
            <a:spAutoFit/>
          </a:bodyPr>
          <a:p>
            <a:pPr marL="285750" indent="-285750" eaLnBrk="0" hangingPunct="0">
              <a:buFont typeface="Wingdings" panose="05000000000000000000" pitchFamily="2" charset="2"/>
              <a:buChar char="ü"/>
            </a:pPr>
            <a:r>
              <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rPr>
              <a:t>民主法治</a:t>
            </a:r>
            <a:endParaRPr lang="en-US" altLang="zh-CN"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285750" indent="-285750" eaLnBrk="0" hangingPunct="0">
              <a:buFont typeface="Wingdings" panose="05000000000000000000" pitchFamily="2" charset="2"/>
              <a:buChar char="ü"/>
            </a:pPr>
            <a:r>
              <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rPr>
              <a:t>公平正义</a:t>
            </a:r>
            <a:endParaRPr lang="en-US" altLang="zh-CN"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285750" indent="-285750" eaLnBrk="0" hangingPunct="0">
              <a:buFont typeface="Wingdings" panose="05000000000000000000" pitchFamily="2" charset="2"/>
              <a:buChar char="ü"/>
            </a:pPr>
            <a:r>
              <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rPr>
              <a:t>共同富裕</a:t>
            </a:r>
            <a:endParaRPr lang="en-US" altLang="zh-CN"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285750" indent="-285750" eaLnBrk="0" hangingPunct="0">
              <a:buFont typeface="Wingdings" panose="05000000000000000000" pitchFamily="2" charset="2"/>
              <a:buChar char="ü"/>
            </a:pPr>
            <a:r>
              <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rPr>
              <a:t>人的全面发展</a:t>
            </a:r>
            <a:endParaRPr lang="en-US" altLang="zh-CN"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285750" indent="-285750" eaLnBrk="0" hangingPunct="0">
              <a:buFont typeface="Wingdings" panose="05000000000000000000" pitchFamily="2" charset="2"/>
              <a:buChar char="ü"/>
            </a:pPr>
            <a:r>
              <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rPr>
              <a:t>社会全面进步</a:t>
            </a:r>
            <a:endPar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22549" name="矩形 15"/>
          <p:cNvSpPr/>
          <p:nvPr/>
        </p:nvSpPr>
        <p:spPr>
          <a:xfrm>
            <a:off x="4641850" y="2679700"/>
            <a:ext cx="3570288" cy="461963"/>
          </a:xfrm>
          <a:prstGeom prst="rect">
            <a:avLst/>
          </a:prstGeom>
          <a:noFill/>
          <a:ln w="9525">
            <a:noFill/>
          </a:ln>
        </p:spPr>
        <p:txBody>
          <a:bodyPr anchor="t">
            <a:spAutoFit/>
          </a:bodyPr>
          <a:p>
            <a:pPr eaLnBrk="0" hangingPunct="0"/>
            <a:r>
              <a:rPr lang="zh-CN" altLang="en-US" sz="2400" b="1" dirty="0">
                <a:solidFill>
                  <a:srgbClr val="000000"/>
                </a:solidFill>
                <a:latin typeface="Calibri" panose="020F0502020204030204" pitchFamily="34" charset="0"/>
                <a:ea typeface="宋体" panose="02010600030101010101" pitchFamily="2" charset="-122"/>
                <a:sym typeface="宋体" panose="02010600030101010101" pitchFamily="2" charset="-122"/>
              </a:rPr>
              <a:t>“不平衡不充分的发展”</a:t>
            </a:r>
            <a:endParaRPr lang="zh-CN" altLang="en-US" sz="2400" b="1"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533"/>
                                        </p:tgtEl>
                                        <p:attrNameLst>
                                          <p:attrName>style.visibility</p:attrName>
                                        </p:attrNameLst>
                                      </p:cBhvr>
                                      <p:to>
                                        <p:strVal val="visible"/>
                                      </p:to>
                                    </p:set>
                                    <p:animEffect transition="in" filter="fade">
                                      <p:cBhvr>
                                        <p:cTn id="7" dur="2000"/>
                                        <p:tgtEl>
                                          <p:spTgt spid="22533"/>
                                        </p:tgtEl>
                                      </p:cBhvr>
                                    </p:animEffect>
                                  </p:childTnLst>
                                </p:cTn>
                              </p:par>
                              <p:par>
                                <p:cTn id="8" presetID="22" presetClass="entr" presetSubtype="4" fill="hold" grpId="0" nodeType="withEffect">
                                  <p:stCondLst>
                                    <p:cond delay="500"/>
                                  </p:stCondLst>
                                  <p:childTnLst>
                                    <p:set>
                                      <p:cBhvr>
                                        <p:cTn id="9" dur="1" fill="hold">
                                          <p:stCondLst>
                                            <p:cond delay="0"/>
                                          </p:stCondLst>
                                        </p:cTn>
                                        <p:tgtEl>
                                          <p:spTgt spid="22536"/>
                                        </p:tgtEl>
                                        <p:attrNameLst>
                                          <p:attrName>style.visibility</p:attrName>
                                        </p:attrNameLst>
                                      </p:cBhvr>
                                      <p:to>
                                        <p:strVal val="visible"/>
                                      </p:to>
                                    </p:set>
                                    <p:animEffect transition="in" filter="wipe(down)">
                                      <p:cBhvr>
                                        <p:cTn id="10" dur="2000"/>
                                        <p:tgtEl>
                                          <p:spTgt spid="22536"/>
                                        </p:tgtEl>
                                      </p:cBhvr>
                                    </p:animEffect>
                                  </p:childTnLst>
                                </p:cTn>
                              </p:par>
                              <p:par>
                                <p:cTn id="11" presetID="22" presetClass="entr" presetSubtype="4" fill="hold" grpId="0" nodeType="withEffect">
                                  <p:stCondLst>
                                    <p:cond delay="300"/>
                                  </p:stCondLst>
                                  <p:childTnLst>
                                    <p:set>
                                      <p:cBhvr>
                                        <p:cTn id="12" dur="1" fill="hold">
                                          <p:stCondLst>
                                            <p:cond delay="0"/>
                                          </p:stCondLst>
                                        </p:cTn>
                                        <p:tgtEl>
                                          <p:spTgt spid="22535"/>
                                        </p:tgtEl>
                                        <p:attrNameLst>
                                          <p:attrName>style.visibility</p:attrName>
                                        </p:attrNameLst>
                                      </p:cBhvr>
                                      <p:to>
                                        <p:strVal val="visible"/>
                                      </p:to>
                                    </p:set>
                                    <p:animEffect transition="in" filter="wipe(down)">
                                      <p:cBhvr>
                                        <p:cTn id="13" dur="2000"/>
                                        <p:tgtEl>
                                          <p:spTgt spid="22535"/>
                                        </p:tgtEl>
                                      </p:cBhvr>
                                    </p:animEffect>
                                  </p:childTnLst>
                                </p:cTn>
                              </p:par>
                              <p:par>
                                <p:cTn id="14" presetID="22" presetClass="entr" presetSubtype="4" fill="hold" grpId="0" nodeType="withEffect">
                                  <p:stCondLst>
                                    <p:cond delay="100"/>
                                  </p:stCondLst>
                                  <p:childTnLst>
                                    <p:set>
                                      <p:cBhvr>
                                        <p:cTn id="15" dur="1" fill="hold">
                                          <p:stCondLst>
                                            <p:cond delay="0"/>
                                          </p:stCondLst>
                                        </p:cTn>
                                        <p:tgtEl>
                                          <p:spTgt spid="22534"/>
                                        </p:tgtEl>
                                        <p:attrNameLst>
                                          <p:attrName>style.visibility</p:attrName>
                                        </p:attrNameLst>
                                      </p:cBhvr>
                                      <p:to>
                                        <p:strVal val="visible"/>
                                      </p:to>
                                    </p:set>
                                    <p:animEffect transition="in" filter="wipe(down)">
                                      <p:cBhvr>
                                        <p:cTn id="16" dur="2000"/>
                                        <p:tgtEl>
                                          <p:spTgt spid="22534"/>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22539"/>
                                        </p:tgtEl>
                                        <p:attrNameLst>
                                          <p:attrName>style.visibility</p:attrName>
                                        </p:attrNameLst>
                                      </p:cBhvr>
                                      <p:to>
                                        <p:strVal val="visible"/>
                                      </p:to>
                                    </p:set>
                                    <p:anim calcmode="lin" valueType="num">
                                      <p:cBhvr>
                                        <p:cTn id="19" dur="2000" fill="hold"/>
                                        <p:tgtEl>
                                          <p:spTgt spid="22539"/>
                                        </p:tgtEl>
                                        <p:attrNameLst>
                                          <p:attrName>ppt_x</p:attrName>
                                        </p:attrNameLst>
                                      </p:cBhvr>
                                      <p:tavLst>
                                        <p:tav tm="0">
                                          <p:val>
                                            <p:strVal val="#ppt_x"/>
                                          </p:val>
                                        </p:tav>
                                        <p:tav tm="100000">
                                          <p:val>
                                            <p:strVal val="#ppt_x"/>
                                          </p:val>
                                        </p:tav>
                                      </p:tavLst>
                                    </p:anim>
                                    <p:anim calcmode="lin" valueType="num">
                                      <p:cBhvr>
                                        <p:cTn id="20" dur="2000" fill="hold"/>
                                        <p:tgtEl>
                                          <p:spTgt spid="22539"/>
                                        </p:tgtEl>
                                        <p:attrNameLst>
                                          <p:attrName>ppt_y</p:attrName>
                                        </p:attrNameLst>
                                      </p:cBhvr>
                                      <p:tavLst>
                                        <p:tav tm="0">
                                          <p:val>
                                            <p:strVal val="1+#ppt_h/2"/>
                                          </p:val>
                                        </p:tav>
                                        <p:tav tm="100000">
                                          <p:val>
                                            <p:strVal val="#ppt_y"/>
                                          </p:val>
                                        </p:tav>
                                      </p:tavLst>
                                    </p:anim>
                                  </p:childTnLst>
                                </p:cTn>
                              </p:par>
                              <p:par>
                                <p:cTn id="21" presetID="14" presetClass="entr" presetSubtype="10" fill="hold" grpId="0" nodeType="withEffect">
                                  <p:stCondLst>
                                    <p:cond delay="200"/>
                                  </p:stCondLst>
                                  <p:childTnLst>
                                    <p:set>
                                      <p:cBhvr>
                                        <p:cTn id="22" dur="1" fill="hold">
                                          <p:stCondLst>
                                            <p:cond delay="0"/>
                                          </p:stCondLst>
                                        </p:cTn>
                                        <p:tgtEl>
                                          <p:spTgt spid="22540"/>
                                        </p:tgtEl>
                                        <p:attrNameLst>
                                          <p:attrName>style.visibility</p:attrName>
                                        </p:attrNameLst>
                                      </p:cBhvr>
                                      <p:to>
                                        <p:strVal val="visible"/>
                                      </p:to>
                                    </p:set>
                                    <p:animEffect transition="in" filter="randombar(horizontal)">
                                      <p:cBhvr>
                                        <p:cTn id="23" dur="2000"/>
                                        <p:tgtEl>
                                          <p:spTgt spid="22540"/>
                                        </p:tgtEl>
                                      </p:cBhvr>
                                    </p:animEffect>
                                  </p:childTnLst>
                                </p:cTn>
                              </p:par>
                              <p:par>
                                <p:cTn id="24" presetID="10" presetClass="entr" presetSubtype="0" fill="hold" grpId="0" nodeType="withEffect">
                                  <p:stCondLst>
                                    <p:cond delay="200"/>
                                  </p:stCondLst>
                                  <p:childTnLst>
                                    <p:set>
                                      <p:cBhvr>
                                        <p:cTn id="25" dur="1" fill="hold">
                                          <p:stCondLst>
                                            <p:cond delay="0"/>
                                          </p:stCondLst>
                                        </p:cTn>
                                        <p:tgtEl>
                                          <p:spTgt spid="22541"/>
                                        </p:tgtEl>
                                        <p:attrNameLst>
                                          <p:attrName>style.visibility</p:attrName>
                                        </p:attrNameLst>
                                      </p:cBhvr>
                                      <p:to>
                                        <p:strVal val="visible"/>
                                      </p:to>
                                    </p:set>
                                    <p:animEffect transition="in" filter="fade">
                                      <p:cBhvr>
                                        <p:cTn id="26" dur="2000"/>
                                        <p:tgtEl>
                                          <p:spTgt spid="22541"/>
                                        </p:tgtEl>
                                      </p:cBhvr>
                                    </p:animEffect>
                                  </p:childTnLst>
                                </p:cTn>
                              </p:par>
                              <p:par>
                                <p:cTn id="27" presetID="47" presetClass="entr" presetSubtype="0" fill="hold" grpId="0" nodeType="withEffect">
                                  <p:stCondLst>
                                    <p:cond delay="200"/>
                                  </p:stCondLst>
                                  <p:childTnLst>
                                    <p:set>
                                      <p:cBhvr>
                                        <p:cTn id="28" dur="1" fill="hold">
                                          <p:stCondLst>
                                            <p:cond delay="0"/>
                                          </p:stCondLst>
                                        </p:cTn>
                                        <p:tgtEl>
                                          <p:spTgt spid="22542"/>
                                        </p:tgtEl>
                                        <p:attrNameLst>
                                          <p:attrName>style.visibility</p:attrName>
                                        </p:attrNameLst>
                                      </p:cBhvr>
                                      <p:to>
                                        <p:strVal val="visible"/>
                                      </p:to>
                                    </p:set>
                                    <p:animEffect transition="in" filter="fade">
                                      <p:cBhvr>
                                        <p:cTn id="29" dur="2000"/>
                                        <p:tgtEl>
                                          <p:spTgt spid="22542"/>
                                        </p:tgtEl>
                                      </p:cBhvr>
                                    </p:animEffect>
                                    <p:anim calcmode="lin" valueType="num">
                                      <p:cBhvr>
                                        <p:cTn id="30" dur="2000" fill="hold"/>
                                        <p:tgtEl>
                                          <p:spTgt spid="22542"/>
                                        </p:tgtEl>
                                        <p:attrNameLst>
                                          <p:attrName>ppt_x</p:attrName>
                                        </p:attrNameLst>
                                      </p:cBhvr>
                                      <p:tavLst>
                                        <p:tav tm="0">
                                          <p:val>
                                            <p:strVal val="#ppt_x"/>
                                          </p:val>
                                        </p:tav>
                                        <p:tav tm="100000">
                                          <p:val>
                                            <p:strVal val="#ppt_x"/>
                                          </p:val>
                                        </p:tav>
                                      </p:tavLst>
                                    </p:anim>
                                    <p:anim calcmode="lin" valueType="num">
                                      <p:cBhvr>
                                        <p:cTn id="31" dur="2000" fill="hold"/>
                                        <p:tgtEl>
                                          <p:spTgt spid="22542"/>
                                        </p:tgtEl>
                                        <p:attrNameLst>
                                          <p:attrName>ppt_y</p:attrName>
                                        </p:attrNameLst>
                                      </p:cBhvr>
                                      <p:tavLst>
                                        <p:tav tm="0">
                                          <p:val>
                                            <p:strVal val="#ppt_y-.1"/>
                                          </p:val>
                                        </p:tav>
                                        <p:tav tm="100000">
                                          <p:val>
                                            <p:strVal val="#ppt_y"/>
                                          </p:val>
                                        </p:tav>
                                      </p:tavLst>
                                    </p:anim>
                                  </p:childTnLst>
                                </p:cTn>
                              </p:par>
                              <p:par>
                                <p:cTn id="32" presetID="10" presetClass="entr" presetSubtype="0" fill="hold" grpId="0" nodeType="withEffect">
                                  <p:stCondLst>
                                    <p:cond delay="700"/>
                                  </p:stCondLst>
                                  <p:childTnLst>
                                    <p:set>
                                      <p:cBhvr>
                                        <p:cTn id="33" dur="1" fill="hold">
                                          <p:stCondLst>
                                            <p:cond delay="0"/>
                                          </p:stCondLst>
                                        </p:cTn>
                                        <p:tgtEl>
                                          <p:spTgt spid="22549"/>
                                        </p:tgtEl>
                                        <p:attrNameLst>
                                          <p:attrName>style.visibility</p:attrName>
                                        </p:attrNameLst>
                                      </p:cBhvr>
                                      <p:to>
                                        <p:strVal val="visible"/>
                                      </p:to>
                                    </p:set>
                                    <p:animEffect transition="in" filter="fade">
                                      <p:cBhvr>
                                        <p:cTn id="34" dur="2000"/>
                                        <p:tgtEl>
                                          <p:spTgt spid="22549"/>
                                        </p:tgtEl>
                                      </p:cBhvr>
                                    </p:animEffect>
                                  </p:childTnLst>
                                </p:cTn>
                              </p:par>
                            </p:childTnLst>
                          </p:cTn>
                        </p:par>
                        <p:par>
                          <p:cTn id="35" fill="hold">
                            <p:stCondLst>
                              <p:cond delay="2000"/>
                            </p:stCondLst>
                            <p:childTnLst>
                              <p:par>
                                <p:cTn id="36" presetID="53" presetClass="entr" presetSubtype="16"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2000" fill="hold"/>
                                        <p:tgtEl>
                                          <p:spTgt spid="3"/>
                                        </p:tgtEl>
                                        <p:attrNameLst>
                                          <p:attrName>ppt_w</p:attrName>
                                        </p:attrNameLst>
                                      </p:cBhvr>
                                      <p:tavLst>
                                        <p:tav tm="0">
                                          <p:val>
                                            <p:fltVal val="0.000000"/>
                                          </p:val>
                                        </p:tav>
                                        <p:tav tm="100000">
                                          <p:val>
                                            <p:strVal val="#ppt_w"/>
                                          </p:val>
                                        </p:tav>
                                      </p:tavLst>
                                    </p:anim>
                                    <p:anim calcmode="lin" valueType="num">
                                      <p:cBhvr>
                                        <p:cTn id="39" dur="2000" fill="hold"/>
                                        <p:tgtEl>
                                          <p:spTgt spid="3"/>
                                        </p:tgtEl>
                                        <p:attrNameLst>
                                          <p:attrName>ppt_h</p:attrName>
                                        </p:attrNameLst>
                                      </p:cBhvr>
                                      <p:tavLst>
                                        <p:tav tm="0">
                                          <p:val>
                                            <p:fltVal val="0.000000"/>
                                          </p:val>
                                        </p:tav>
                                        <p:tav tm="100000">
                                          <p:val>
                                            <p:strVal val="#ppt_h"/>
                                          </p:val>
                                        </p:tav>
                                      </p:tavLst>
                                    </p:anim>
                                    <p:animEffect transition="in" filter="fade">
                                      <p:cBhvr>
                                        <p:cTn id="40" dur="2000"/>
                                        <p:tgtEl>
                                          <p:spTgt spid="3"/>
                                        </p:tgtEl>
                                      </p:cBhvr>
                                    </p:animEffect>
                                  </p:childTnLst>
                                </p:cTn>
                              </p:par>
                            </p:childTnLst>
                          </p:cTn>
                        </p:par>
                        <p:par>
                          <p:cTn id="41" fill="hold">
                            <p:stCondLst>
                              <p:cond delay="4000"/>
                            </p:stCondLst>
                            <p:childTnLst>
                              <p:par>
                                <p:cTn id="42" presetID="53" presetClass="entr" presetSubtype="16" fill="hold" grpId="0" nodeType="afterEffect">
                                  <p:stCondLst>
                                    <p:cond delay="0"/>
                                  </p:stCondLst>
                                  <p:childTnLst>
                                    <p:set>
                                      <p:cBhvr>
                                        <p:cTn id="43" dur="1" fill="hold">
                                          <p:stCondLst>
                                            <p:cond delay="0"/>
                                          </p:stCondLst>
                                        </p:cTn>
                                        <p:tgtEl>
                                          <p:spTgt spid="22547"/>
                                        </p:tgtEl>
                                        <p:attrNameLst>
                                          <p:attrName>style.visibility</p:attrName>
                                        </p:attrNameLst>
                                      </p:cBhvr>
                                      <p:to>
                                        <p:strVal val="visible"/>
                                      </p:to>
                                    </p:set>
                                    <p:anim calcmode="lin" valueType="num">
                                      <p:cBhvr>
                                        <p:cTn id="44" dur="2000" fill="hold"/>
                                        <p:tgtEl>
                                          <p:spTgt spid="22547"/>
                                        </p:tgtEl>
                                        <p:attrNameLst>
                                          <p:attrName>ppt_w</p:attrName>
                                        </p:attrNameLst>
                                      </p:cBhvr>
                                      <p:tavLst>
                                        <p:tav tm="0">
                                          <p:val>
                                            <p:fltVal val="0.000000"/>
                                          </p:val>
                                        </p:tav>
                                        <p:tav tm="100000">
                                          <p:val>
                                            <p:strVal val="#ppt_w"/>
                                          </p:val>
                                        </p:tav>
                                      </p:tavLst>
                                    </p:anim>
                                    <p:anim calcmode="lin" valueType="num">
                                      <p:cBhvr>
                                        <p:cTn id="45" dur="2000" fill="hold"/>
                                        <p:tgtEl>
                                          <p:spTgt spid="22547"/>
                                        </p:tgtEl>
                                        <p:attrNameLst>
                                          <p:attrName>ppt_h</p:attrName>
                                        </p:attrNameLst>
                                      </p:cBhvr>
                                      <p:tavLst>
                                        <p:tav tm="0">
                                          <p:val>
                                            <p:fltVal val="0.000000"/>
                                          </p:val>
                                        </p:tav>
                                        <p:tav tm="100000">
                                          <p:val>
                                            <p:strVal val="#ppt_h"/>
                                          </p:val>
                                        </p:tav>
                                      </p:tavLst>
                                    </p:anim>
                                    <p:animEffect transition="in" filter="fade">
                                      <p:cBhvr>
                                        <p:cTn id="46" dur="2000"/>
                                        <p:tgtEl>
                                          <p:spTgt spid="22547"/>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22546"/>
                                        </p:tgtEl>
                                        <p:attrNameLst>
                                          <p:attrName>style.visibility</p:attrName>
                                        </p:attrNameLst>
                                      </p:cBhvr>
                                      <p:to>
                                        <p:strVal val="visible"/>
                                      </p:to>
                                    </p:set>
                                    <p:anim calcmode="lin" valueType="num">
                                      <p:cBhvr>
                                        <p:cTn id="49" dur="2000" fill="hold"/>
                                        <p:tgtEl>
                                          <p:spTgt spid="22546"/>
                                        </p:tgtEl>
                                        <p:attrNameLst>
                                          <p:attrName>ppt_w</p:attrName>
                                        </p:attrNameLst>
                                      </p:cBhvr>
                                      <p:tavLst>
                                        <p:tav tm="0">
                                          <p:val>
                                            <p:fltVal val="0.000000"/>
                                          </p:val>
                                        </p:tav>
                                        <p:tav tm="100000">
                                          <p:val>
                                            <p:strVal val="#ppt_w"/>
                                          </p:val>
                                        </p:tav>
                                      </p:tavLst>
                                    </p:anim>
                                    <p:anim calcmode="lin" valueType="num">
                                      <p:cBhvr>
                                        <p:cTn id="50" dur="2000" fill="hold"/>
                                        <p:tgtEl>
                                          <p:spTgt spid="22546"/>
                                        </p:tgtEl>
                                        <p:attrNameLst>
                                          <p:attrName>ppt_h</p:attrName>
                                        </p:attrNameLst>
                                      </p:cBhvr>
                                      <p:tavLst>
                                        <p:tav tm="0">
                                          <p:val>
                                            <p:fltVal val="0.000000"/>
                                          </p:val>
                                        </p:tav>
                                        <p:tav tm="100000">
                                          <p:val>
                                            <p:strVal val="#ppt_h"/>
                                          </p:val>
                                        </p:tav>
                                      </p:tavLst>
                                    </p:anim>
                                    <p:animEffect transition="in" filter="fade">
                                      <p:cBhvr>
                                        <p:cTn id="51" dur="2000"/>
                                        <p:tgtEl>
                                          <p:spTgt spid="22546"/>
                                        </p:tgtEl>
                                      </p:cBhvr>
                                    </p:animEffect>
                                  </p:childTnLst>
                                </p:cTn>
                              </p:par>
                            </p:childTnLst>
                          </p:cTn>
                        </p:par>
                        <p:par>
                          <p:cTn id="52" fill="hold">
                            <p:stCondLst>
                              <p:cond delay="6000"/>
                            </p:stCondLst>
                            <p:childTnLst>
                              <p:par>
                                <p:cTn id="53" presetID="2" presetClass="entr" presetSubtype="4" fill="hold" grpId="0" nodeType="afterEffect">
                                  <p:stCondLst>
                                    <p:cond delay="0"/>
                                  </p:stCondLst>
                                  <p:childTnLst>
                                    <p:set>
                                      <p:cBhvr>
                                        <p:cTn id="54" dur="1" fill="hold">
                                          <p:stCondLst>
                                            <p:cond delay="0"/>
                                          </p:stCondLst>
                                        </p:cTn>
                                        <p:tgtEl>
                                          <p:spTgt spid="22545"/>
                                        </p:tgtEl>
                                        <p:attrNameLst>
                                          <p:attrName>style.visibility</p:attrName>
                                        </p:attrNameLst>
                                      </p:cBhvr>
                                      <p:to>
                                        <p:strVal val="visible"/>
                                      </p:to>
                                    </p:set>
                                    <p:anim calcmode="lin" valueType="num">
                                      <p:cBhvr>
                                        <p:cTn id="55" dur="2000" fill="hold"/>
                                        <p:tgtEl>
                                          <p:spTgt spid="22545"/>
                                        </p:tgtEl>
                                        <p:attrNameLst>
                                          <p:attrName>ppt_x</p:attrName>
                                        </p:attrNameLst>
                                      </p:cBhvr>
                                      <p:tavLst>
                                        <p:tav tm="0">
                                          <p:val>
                                            <p:strVal val="#ppt_x"/>
                                          </p:val>
                                        </p:tav>
                                        <p:tav tm="100000">
                                          <p:val>
                                            <p:strVal val="#ppt_x"/>
                                          </p:val>
                                        </p:tav>
                                      </p:tavLst>
                                    </p:anim>
                                    <p:anim calcmode="lin" valueType="num">
                                      <p:cBhvr>
                                        <p:cTn id="56" dur="2000" fill="hold"/>
                                        <p:tgtEl>
                                          <p:spTgt spid="22545"/>
                                        </p:tgtEl>
                                        <p:attrNameLst>
                                          <p:attrName>ppt_y</p:attrName>
                                        </p:attrNameLst>
                                      </p:cBhvr>
                                      <p:tavLst>
                                        <p:tav tm="0">
                                          <p:val>
                                            <p:strVal val="1+#ppt_h/2"/>
                                          </p:val>
                                        </p:tav>
                                        <p:tav tm="100000">
                                          <p:val>
                                            <p:strVal val="#ppt_y"/>
                                          </p:val>
                                        </p:tav>
                                      </p:tavLst>
                                    </p:anim>
                                  </p:childTnLst>
                                </p:cTn>
                              </p:par>
                            </p:childTnLst>
                          </p:cTn>
                        </p:par>
                        <p:par>
                          <p:cTn id="57" fill="hold">
                            <p:stCondLst>
                              <p:cond delay="8000"/>
                            </p:stCondLst>
                            <p:childTnLst>
                              <p:par>
                                <p:cTn id="58" presetID="2" presetClass="entr" presetSubtype="4" fill="hold" grpId="0" nodeType="afterEffect">
                                  <p:stCondLst>
                                    <p:cond delay="0"/>
                                  </p:stCondLst>
                                  <p:childTnLst>
                                    <p:set>
                                      <p:cBhvr>
                                        <p:cTn id="59" dur="1" fill="hold">
                                          <p:stCondLst>
                                            <p:cond delay="0"/>
                                          </p:stCondLst>
                                        </p:cTn>
                                        <p:tgtEl>
                                          <p:spTgt spid="22548"/>
                                        </p:tgtEl>
                                        <p:attrNameLst>
                                          <p:attrName>style.visibility</p:attrName>
                                        </p:attrNameLst>
                                      </p:cBhvr>
                                      <p:to>
                                        <p:strVal val="visible"/>
                                      </p:to>
                                    </p:set>
                                    <p:anim calcmode="lin" valueType="num">
                                      <p:cBhvr>
                                        <p:cTn id="60" dur="2000" fill="hold"/>
                                        <p:tgtEl>
                                          <p:spTgt spid="22548"/>
                                        </p:tgtEl>
                                        <p:attrNameLst>
                                          <p:attrName>ppt_x</p:attrName>
                                        </p:attrNameLst>
                                      </p:cBhvr>
                                      <p:tavLst>
                                        <p:tav tm="0">
                                          <p:val>
                                            <p:strVal val="#ppt_x"/>
                                          </p:val>
                                        </p:tav>
                                        <p:tav tm="100000">
                                          <p:val>
                                            <p:strVal val="#ppt_x"/>
                                          </p:val>
                                        </p:tav>
                                      </p:tavLst>
                                    </p:anim>
                                    <p:anim calcmode="lin" valueType="num">
                                      <p:cBhvr>
                                        <p:cTn id="61" dur="2000" fill="hold"/>
                                        <p:tgtEl>
                                          <p:spTgt spid="225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p:bldP spid="22535" grpId="0"/>
      <p:bldP spid="22536" grpId="0"/>
      <p:bldP spid="22539" grpId="0"/>
      <p:bldP spid="22540" grpId="0" bldLvl="0" animBg="1"/>
      <p:bldP spid="22541" grpId="0"/>
      <p:bldP spid="22542" grpId="0" bldLvl="0" animBg="1"/>
      <p:bldP spid="22545" grpId="0"/>
      <p:bldP spid="22546" grpId="0"/>
      <p:bldP spid="22547" grpId="0"/>
      <p:bldP spid="22548" grpId="0"/>
      <p:bldP spid="22549"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11268" name="图片 1"/>
          <p:cNvPicPr>
            <a:picLocks noChangeAspect="1"/>
          </p:cNvPicPr>
          <p:nvPr/>
        </p:nvPicPr>
        <p:blipFill>
          <a:blip r:embed="rId1"/>
          <a:stretch>
            <a:fillRect/>
          </a:stretch>
        </p:blipFill>
        <p:spPr>
          <a:xfrm>
            <a:off x="166688" y="1430338"/>
            <a:ext cx="2543175" cy="3324225"/>
          </a:xfrm>
          <a:prstGeom prst="rect">
            <a:avLst/>
          </a:prstGeom>
          <a:noFill/>
          <a:ln w="9525">
            <a:noFill/>
          </a:ln>
        </p:spPr>
      </p:pic>
      <p:sp>
        <p:nvSpPr>
          <p:cNvPr id="11269" name="矩形 2"/>
          <p:cNvSpPr/>
          <p:nvPr/>
        </p:nvSpPr>
        <p:spPr>
          <a:xfrm>
            <a:off x="2873375" y="1430338"/>
            <a:ext cx="6100763" cy="4154170"/>
          </a:xfrm>
          <a:prstGeom prst="rect">
            <a:avLst/>
          </a:prstGeom>
          <a:noFill/>
          <a:ln w="9525">
            <a:noFill/>
          </a:ln>
        </p:spPr>
        <p:txBody>
          <a:bodyPr wrap="square" anchor="t">
            <a:spAutoFit/>
          </a:bodyPr>
          <a:p>
            <a:pPr eaLnBrk="0" hangingPunct="0"/>
            <a:r>
              <a:rPr lang="zh-CN" altLang="en-US" sz="2400" b="1" dirty="0">
                <a:solidFill>
                  <a:srgbClr val="000000"/>
                </a:solidFill>
                <a:latin typeface="楷体" panose="02010609060101010101" pitchFamily="49" charset="-122"/>
                <a:ea typeface="楷体" panose="02010609060101010101" pitchFamily="49" charset="-122"/>
                <a:sym typeface="宋体" panose="02010600030101010101" pitchFamily="2" charset="-122"/>
              </a:rPr>
              <a:t>“如果是存在着两个以上矛盾的复杂过程的话，就要用全力找出它的主要矛盾。捉住了这个主要矛盾，一切问题就迎刃而解了。”</a:t>
            </a:r>
            <a:endParaRPr lang="zh-CN" altLang="en-US" sz="2400" b="1" dirty="0">
              <a:solidFill>
                <a:srgbClr val="000000"/>
              </a:solidFill>
              <a:latin typeface="楷体" panose="02010609060101010101" pitchFamily="49" charset="-122"/>
              <a:ea typeface="楷体" panose="02010609060101010101" pitchFamily="49" charset="-122"/>
              <a:sym typeface="宋体" panose="02010600030101010101" pitchFamily="2" charset="-122"/>
            </a:endParaRPr>
          </a:p>
          <a:p>
            <a:pPr eaLnBrk="0" hangingPunct="0"/>
            <a:endParaRPr lang="en-US" altLang="zh-CN" sz="2400" b="1" dirty="0">
              <a:solidFill>
                <a:srgbClr val="000000"/>
              </a:solidFill>
              <a:latin typeface="楷体" panose="02010609060101010101" pitchFamily="49" charset="-122"/>
              <a:ea typeface="楷体" panose="02010609060101010101" pitchFamily="49" charset="-122"/>
              <a:sym typeface="Calibri" panose="020F0502020204030204" pitchFamily="34" charset="0"/>
            </a:endParaRPr>
          </a:p>
          <a:p>
            <a:pPr eaLnBrk="0" hangingPunct="0"/>
            <a:r>
              <a:rPr lang="en-US" altLang="zh-CN" sz="2400" b="1" dirty="0">
                <a:solidFill>
                  <a:srgbClr val="000000"/>
                </a:solidFill>
                <a:latin typeface="楷体" panose="02010609060101010101" pitchFamily="49" charset="-122"/>
                <a:ea typeface="楷体" panose="02010609060101010101" pitchFamily="49" charset="-122"/>
                <a:sym typeface="Calibri" panose="020F0502020204030204" pitchFamily="34" charset="0"/>
              </a:rPr>
              <a:t>“对于矛盾的各种不平衡情况的研究，对于主要的矛盾和非主要的矛盾、主要的矛盾方面和非主要的矛盾方面的研究，成为革命政党正确地决定其政治上和军事上的战略战术方针的重要方法之一，是一切共产党人都应当注意的。”</a:t>
            </a:r>
            <a:endParaRPr lang="en-US" altLang="zh-CN" sz="2400" b="1" dirty="0">
              <a:solidFill>
                <a:srgbClr val="000000"/>
              </a:solidFill>
              <a:latin typeface="楷体" panose="02010609060101010101" pitchFamily="49" charset="-122"/>
              <a:ea typeface="楷体" panose="02010609060101010101" pitchFamily="49" charset="-122"/>
              <a:sym typeface="Calibri" panose="020F0502020204030204" pitchFamily="34" charset="0"/>
            </a:endParaRPr>
          </a:p>
          <a:p>
            <a:pPr eaLnBrk="0" hangingPunct="0"/>
            <a:r>
              <a:rPr lang="en-US" altLang="zh-CN" sz="2400" b="1" dirty="0">
                <a:solidFill>
                  <a:srgbClr val="000000"/>
                </a:solidFill>
                <a:latin typeface="楷体" panose="02010609060101010101" pitchFamily="49" charset="-122"/>
                <a:ea typeface="楷体" panose="02010609060101010101" pitchFamily="49" charset="-122"/>
                <a:sym typeface="Calibri" panose="020F0502020204030204" pitchFamily="34" charset="0"/>
              </a:rPr>
              <a:t>                            ——</a:t>
            </a:r>
            <a:r>
              <a:rPr lang="zh-CN" altLang="en-US" sz="2400" b="1" dirty="0">
                <a:solidFill>
                  <a:srgbClr val="000000"/>
                </a:solidFill>
                <a:latin typeface="楷体" panose="02010609060101010101" pitchFamily="49" charset="-122"/>
                <a:ea typeface="楷体" panose="02010609060101010101" pitchFamily="49" charset="-122"/>
                <a:sym typeface="宋体" panose="02010600030101010101" pitchFamily="2" charset="-122"/>
              </a:rPr>
              <a:t>毛泽东</a:t>
            </a:r>
            <a:endParaRPr lang="zh-CN" altLang="en-US" sz="2400" b="1" dirty="0">
              <a:solidFill>
                <a:srgbClr val="000000"/>
              </a:solidFill>
              <a:latin typeface="楷体" panose="02010609060101010101" pitchFamily="49" charset="-122"/>
              <a:ea typeface="楷体" panose="02010609060101010101" pitchFamily="49" charset="-122"/>
              <a:sym typeface="宋体" panose="02010600030101010101" pitchFamily="2"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2000"/>
                                        <p:tgtEl>
                                          <p:spTgt spid="11268"/>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11269"/>
                                        </p:tgtEl>
                                        <p:attrNameLst>
                                          <p:attrName>style.visibility</p:attrName>
                                        </p:attrNameLst>
                                      </p:cBhvr>
                                      <p:to>
                                        <p:strVal val="visible"/>
                                      </p:to>
                                    </p:set>
                                    <p:animEffect transition="in" filter="fade">
                                      <p:cBhvr>
                                        <p:cTn id="11" dur="2000"/>
                                        <p:tgtEl>
                                          <p:spTgt spid="11269"/>
                                        </p:tgtEl>
                                      </p:cBhvr>
                                    </p:animEffect>
                                    <p:anim calcmode="lin" valueType="num">
                                      <p:cBhvr>
                                        <p:cTn id="12" dur="2000" fill="hold"/>
                                        <p:tgtEl>
                                          <p:spTgt spid="11269"/>
                                        </p:tgtEl>
                                        <p:attrNameLst>
                                          <p:attrName>ppt_x</p:attrName>
                                        </p:attrNameLst>
                                      </p:cBhvr>
                                      <p:tavLst>
                                        <p:tav tm="0">
                                          <p:val>
                                            <p:strVal val="#ppt_x"/>
                                          </p:val>
                                        </p:tav>
                                        <p:tav tm="100000">
                                          <p:val>
                                            <p:strVal val="#ppt_x"/>
                                          </p:val>
                                        </p:tav>
                                      </p:tavLst>
                                    </p:anim>
                                    <p:anim calcmode="lin" valueType="num">
                                      <p:cBhvr>
                                        <p:cTn id="13" dur="2000" fill="hold"/>
                                        <p:tgtEl>
                                          <p:spTgt spid="112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8435" name="Picture 5"/>
          <p:cNvPicPr>
            <a:picLocks noChangeAspect="1"/>
          </p:cNvPicPr>
          <p:nvPr/>
        </p:nvPicPr>
        <p:blipFill>
          <a:blip r:embed="rId1"/>
          <a:stretch>
            <a:fillRect/>
          </a:stretch>
        </p:blipFill>
        <p:spPr>
          <a:xfrm>
            <a:off x="4068445" y="1387793"/>
            <a:ext cx="1027113" cy="1028700"/>
          </a:xfrm>
          <a:prstGeom prst="rect">
            <a:avLst/>
          </a:prstGeom>
          <a:noFill/>
          <a:ln w="9525">
            <a:noFill/>
          </a:ln>
        </p:spPr>
      </p:pic>
      <p:sp>
        <p:nvSpPr>
          <p:cNvPr id="18437" name="矩形 17"/>
          <p:cNvSpPr/>
          <p:nvPr/>
        </p:nvSpPr>
        <p:spPr>
          <a:xfrm>
            <a:off x="608013" y="1290638"/>
            <a:ext cx="2970212" cy="461962"/>
          </a:xfrm>
          <a:prstGeom prst="rect">
            <a:avLst/>
          </a:prstGeom>
          <a:noFill/>
          <a:ln w="9525">
            <a:noFill/>
          </a:ln>
        </p:spPr>
        <p:txBody>
          <a:bodyPr wrap="none" anchor="t">
            <a:spAutoFit/>
          </a:bodyPr>
          <a:p>
            <a:pPr eaLnBrk="0" hangingPunct="0"/>
            <a:r>
              <a:rPr lang="zh-CN" altLang="en-US" sz="2400" b="1" dirty="0">
                <a:solidFill>
                  <a:srgbClr val="C00000"/>
                </a:solidFill>
                <a:latin typeface="黑体" panose="02010609060101010101" charset="-122"/>
                <a:ea typeface="黑体" panose="02010609060101010101" charset="-122"/>
                <a:sym typeface="黑体" panose="02010609060101010101" charset="-122"/>
              </a:rPr>
              <a:t>改革开放</a:t>
            </a:r>
            <a:r>
              <a:rPr lang="en-US" altLang="zh-CN" sz="2400" b="1" dirty="0">
                <a:solidFill>
                  <a:srgbClr val="C00000"/>
                </a:solidFill>
                <a:latin typeface="黑体" panose="02010609060101010101" charset="-122"/>
                <a:ea typeface="黑体" panose="02010609060101010101" charset="-122"/>
                <a:sym typeface="黑体" panose="02010609060101010101" charset="-122"/>
              </a:rPr>
              <a:t>40</a:t>
            </a:r>
            <a:r>
              <a:rPr lang="zh-CN" altLang="en-US" sz="2400" b="1" dirty="0">
                <a:solidFill>
                  <a:srgbClr val="C00000"/>
                </a:solidFill>
                <a:latin typeface="黑体" panose="02010609060101010101" charset="-122"/>
                <a:ea typeface="黑体" panose="02010609060101010101" charset="-122"/>
                <a:sym typeface="黑体" panose="02010609060101010101" charset="-122"/>
              </a:rPr>
              <a:t>年来</a:t>
            </a:r>
            <a:r>
              <a:rPr lang="en-US" altLang="zh-CN" sz="2400" b="1" dirty="0">
                <a:solidFill>
                  <a:srgbClr val="C00000"/>
                </a:solidFill>
                <a:latin typeface="黑体" panose="02010609060101010101" charset="-122"/>
                <a:ea typeface="黑体" panose="02010609060101010101" charset="-122"/>
                <a:sym typeface="黑体" panose="02010609060101010101" charset="-122"/>
              </a:rPr>
              <a:t>——</a:t>
            </a:r>
            <a:endParaRPr lang="zh-CN" altLang="en-US" sz="2400" b="1" dirty="0">
              <a:solidFill>
                <a:srgbClr val="C00000"/>
              </a:solidFill>
              <a:latin typeface="黑体" panose="02010609060101010101" charset="-122"/>
              <a:ea typeface="黑体" panose="02010609060101010101" charset="-122"/>
              <a:sym typeface="黑体" panose="02010609060101010101" charset="-122"/>
            </a:endParaRPr>
          </a:p>
        </p:txBody>
      </p:sp>
      <p:sp>
        <p:nvSpPr>
          <p:cNvPr id="18438" name="矩形 1"/>
          <p:cNvSpPr/>
          <p:nvPr/>
        </p:nvSpPr>
        <p:spPr>
          <a:xfrm>
            <a:off x="719138" y="2065338"/>
            <a:ext cx="3444875" cy="1014412"/>
          </a:xfrm>
          <a:prstGeom prst="rect">
            <a:avLst/>
          </a:prstGeom>
          <a:noFill/>
          <a:ln w="9525">
            <a:noFill/>
          </a:ln>
        </p:spPr>
        <p:txBody>
          <a:bodyPr anchor="t">
            <a:spAutoFit/>
          </a:bodyPr>
          <a:p>
            <a:pPr eaLnBrk="0" hangingPunct="0"/>
            <a:r>
              <a:rPr lang="zh-CN" altLang="en-US" sz="2000" b="1" dirty="0">
                <a:solidFill>
                  <a:srgbClr val="000000"/>
                </a:solidFill>
                <a:latin typeface="楷体" panose="02010609060101010101" pitchFamily="49" charset="-122"/>
                <a:ea typeface="楷体" panose="02010609060101010101" pitchFamily="49" charset="-122"/>
                <a:sym typeface="楷体" panose="02010609060101010101" pitchFamily="49" charset="-122"/>
              </a:rPr>
              <a:t>综合国力提升</a:t>
            </a:r>
            <a:endParaRPr lang="en-US" altLang="zh-CN" sz="20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eaLnBrk="0" hangingPunct="0"/>
            <a:r>
              <a:rPr lang="zh-CN" altLang="en-US" sz="2000" b="1" dirty="0">
                <a:solidFill>
                  <a:srgbClr val="000000"/>
                </a:solidFill>
                <a:latin typeface="楷体" panose="02010609060101010101" pitchFamily="49" charset="-122"/>
                <a:ea typeface="楷体" panose="02010609060101010101" pitchFamily="49" charset="-122"/>
                <a:sym typeface="楷体" panose="02010609060101010101" pitchFamily="49" charset="-122"/>
              </a:rPr>
              <a:t>人民生活改善</a:t>
            </a:r>
            <a:endParaRPr lang="en-US" altLang="zh-CN" sz="20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eaLnBrk="0" hangingPunct="0"/>
            <a:r>
              <a:rPr lang="zh-CN" altLang="en-US" sz="2000" b="1" dirty="0">
                <a:solidFill>
                  <a:srgbClr val="000000"/>
                </a:solidFill>
                <a:latin typeface="楷体" panose="02010609060101010101" pitchFamily="49" charset="-122"/>
                <a:ea typeface="楷体" panose="02010609060101010101" pitchFamily="49" charset="-122"/>
                <a:sym typeface="楷体" panose="02010609060101010101" pitchFamily="49" charset="-122"/>
              </a:rPr>
              <a:t>国内生产总值稳居世界第二</a:t>
            </a:r>
            <a:endParaRPr lang="zh-CN" altLang="en-US" sz="20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18439" name="爆炸形 1 3"/>
          <p:cNvSpPr/>
          <p:nvPr/>
        </p:nvSpPr>
        <p:spPr>
          <a:xfrm>
            <a:off x="280988" y="3187700"/>
            <a:ext cx="2381250" cy="606425"/>
          </a:xfrm>
          <a:prstGeom prst="irregularSeal1">
            <a:avLst/>
          </a:prstGeom>
          <a:solidFill>
            <a:schemeClr val="accent1"/>
          </a:solidFill>
          <a:ln w="25400" cap="flat" cmpd="sng">
            <a:solidFill>
              <a:srgbClr val="395E8A"/>
            </a:solidFill>
            <a:prstDash val="solid"/>
            <a:miter/>
            <a:headEnd type="none" w="med" len="med"/>
            <a:tailEnd type="none" w="med" len="med"/>
          </a:ln>
        </p:spPr>
        <p:txBody>
          <a:bodyPr anchor="ctr"/>
          <a:p>
            <a:pPr algn="ctr" eaLnBrk="0" hangingPunct="0"/>
            <a:r>
              <a:rPr lang="zh-CN" altLang="en-US" dirty="0">
                <a:solidFill>
                  <a:srgbClr val="FFFFFF"/>
                </a:solidFill>
                <a:latin typeface="宋体" panose="02010600030101010101" pitchFamily="2" charset="-122"/>
                <a:ea typeface="宋体" panose="02010600030101010101" pitchFamily="2" charset="-122"/>
                <a:sym typeface="宋体" panose="02010600030101010101" pitchFamily="2" charset="-122"/>
              </a:rPr>
              <a:t>恩格尔系数</a:t>
            </a:r>
            <a:endParaRPr lang="zh-CN" altLang="en-US"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18440" name="图表 16"/>
          <p:cNvPicPr/>
          <p:nvPr/>
        </p:nvPicPr>
        <p:blipFill>
          <a:blip r:embed="rId2"/>
          <a:stretch>
            <a:fillRect/>
          </a:stretch>
        </p:blipFill>
        <p:spPr>
          <a:xfrm>
            <a:off x="608013" y="3873500"/>
            <a:ext cx="3338512" cy="2568575"/>
          </a:xfrm>
          <a:prstGeom prst="rect">
            <a:avLst/>
          </a:prstGeom>
          <a:noFill/>
          <a:ln w="9525">
            <a:noFill/>
          </a:ln>
        </p:spPr>
      </p:pic>
      <p:sp>
        <p:nvSpPr>
          <p:cNvPr id="18441" name="TextBox 4"/>
          <p:cNvSpPr>
            <a:spLocks noChangeArrowheads="1"/>
          </p:cNvSpPr>
          <p:nvPr/>
        </p:nvSpPr>
        <p:spPr bwMode="auto">
          <a:xfrm>
            <a:off x="1101725" y="6427788"/>
            <a:ext cx="2679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宋体" panose="02010600030101010101" pitchFamily="2" charset="-122"/>
                <a:cs typeface="+mn-cs"/>
                <a:sym typeface="宋体" panose="02010600030101010101" pitchFamily="2" charset="-122"/>
              </a:rPr>
              <a:t>贫困</a:t>
            </a:r>
            <a:r>
              <a:rPr kumimoji="0" 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kumimoji="0" lang="zh-CN" alt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宋体" panose="02010600030101010101" pitchFamily="2" charset="-122"/>
                <a:cs typeface="+mn-cs"/>
                <a:sym typeface="宋体" panose="02010600030101010101" pitchFamily="2" charset="-122"/>
              </a:rPr>
              <a:t>小康    </a:t>
            </a:r>
            <a:r>
              <a:rPr kumimoji="0" 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kumimoji="0" lang="zh-CN" alt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宋体" panose="02010600030101010101" pitchFamily="2" charset="-122"/>
                <a:cs typeface="+mn-cs"/>
                <a:sym typeface="宋体" panose="02010600030101010101" pitchFamily="2" charset="-122"/>
              </a:rPr>
              <a:t>接近富足</a:t>
            </a:r>
            <a:endParaRPr kumimoji="0" lang="zh-CN" alt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宋体" panose="02010600030101010101" pitchFamily="2" charset="-122"/>
              <a:cs typeface="+mn-cs"/>
              <a:sym typeface="宋体" panose="02010600030101010101" pitchFamily="2" charset="-122"/>
            </a:endParaRPr>
          </a:p>
        </p:txBody>
      </p:sp>
      <p:sp>
        <p:nvSpPr>
          <p:cNvPr id="18442" name="文本框 17"/>
          <p:cNvSpPr/>
          <p:nvPr/>
        </p:nvSpPr>
        <p:spPr>
          <a:xfrm>
            <a:off x="5694363" y="1119188"/>
            <a:ext cx="2697162" cy="633412"/>
          </a:xfrm>
          <a:prstGeom prst="roundRect">
            <a:avLst>
              <a:gd name="adj" fmla="val 16667"/>
            </a:avLst>
          </a:prstGeom>
          <a:solidFill>
            <a:srgbClr val="C00000"/>
          </a:solidFill>
          <a:ln w="50800" cap="flat" cmpd="sng">
            <a:solidFill>
              <a:srgbClr val="FFFFFF"/>
            </a:solidFill>
            <a:prstDash val="solid"/>
            <a:round/>
            <a:headEnd type="none" w="med" len="med"/>
            <a:tailEnd type="none" w="med" len="med"/>
          </a:ln>
        </p:spPr>
        <p:txBody>
          <a:bodyPr anchor="ctr"/>
          <a:p>
            <a:pPr algn="ctr" eaLnBrk="0" hangingPunct="0"/>
            <a:r>
              <a:rPr lang="zh-CN" altLang="en-US" sz="2000" b="1" dirty="0">
                <a:solidFill>
                  <a:schemeClr val="bg1"/>
                </a:solidFill>
                <a:latin typeface="楷体" panose="02010609060101010101" pitchFamily="49" charset="-122"/>
                <a:ea typeface="楷体" panose="02010609060101010101" pitchFamily="49" charset="-122"/>
                <a:sym typeface="楷体" panose="02010609060101010101" pitchFamily="49" charset="-122"/>
              </a:rPr>
              <a:t>“四大件”概念变迁</a:t>
            </a:r>
            <a:endParaRPr lang="zh-CN" altLang="en-US" sz="2000" b="1" dirty="0">
              <a:solidFill>
                <a:schemeClr val="bg1"/>
              </a:solidFill>
              <a:latin typeface="楷体" panose="02010609060101010101" pitchFamily="49" charset="-122"/>
              <a:ea typeface="楷体" panose="02010609060101010101" pitchFamily="49" charset="-122"/>
              <a:sym typeface="楷体" panose="02010609060101010101" pitchFamily="49" charset="-122"/>
            </a:endParaRPr>
          </a:p>
        </p:txBody>
      </p:sp>
      <p:pic>
        <p:nvPicPr>
          <p:cNvPr id="18444" name="Picture 2"/>
          <p:cNvPicPr>
            <a:picLocks noChangeAspect="1"/>
          </p:cNvPicPr>
          <p:nvPr/>
        </p:nvPicPr>
        <p:blipFill>
          <a:blip r:embed="rId3"/>
          <a:stretch>
            <a:fillRect/>
          </a:stretch>
        </p:blipFill>
        <p:spPr>
          <a:xfrm>
            <a:off x="5095875" y="1714500"/>
            <a:ext cx="3895725" cy="2279650"/>
          </a:xfrm>
          <a:prstGeom prst="rect">
            <a:avLst/>
          </a:prstGeom>
          <a:noFill/>
          <a:ln w="9525">
            <a:noFill/>
          </a:ln>
        </p:spPr>
      </p:pic>
      <p:pic>
        <p:nvPicPr>
          <p:cNvPr id="18446" name="Picture 6"/>
          <p:cNvPicPr>
            <a:picLocks noChangeAspect="1"/>
          </p:cNvPicPr>
          <p:nvPr/>
        </p:nvPicPr>
        <p:blipFill>
          <a:blip r:embed="rId4"/>
          <a:stretch>
            <a:fillRect/>
          </a:stretch>
        </p:blipFill>
        <p:spPr>
          <a:xfrm>
            <a:off x="7747000" y="4132263"/>
            <a:ext cx="892175" cy="1250950"/>
          </a:xfrm>
          <a:prstGeom prst="rect">
            <a:avLst/>
          </a:prstGeom>
          <a:noFill/>
          <a:ln w="9525">
            <a:noFill/>
          </a:ln>
        </p:spPr>
      </p:pic>
      <p:grpSp>
        <p:nvGrpSpPr>
          <p:cNvPr id="6" name="组合 5"/>
          <p:cNvGrpSpPr/>
          <p:nvPr/>
        </p:nvGrpSpPr>
        <p:grpSpPr>
          <a:xfrm>
            <a:off x="3946525" y="3873500"/>
            <a:ext cx="3800475" cy="2227263"/>
            <a:chOff x="6215" y="6100"/>
            <a:chExt cx="5984" cy="3508"/>
          </a:xfrm>
        </p:grpSpPr>
        <p:pic>
          <p:nvPicPr>
            <p:cNvPr id="23563" name="Picture 3"/>
            <p:cNvPicPr>
              <a:picLocks noChangeAspect="1"/>
            </p:cNvPicPr>
            <p:nvPr/>
          </p:nvPicPr>
          <p:blipFill>
            <a:blip r:embed="rId5"/>
            <a:stretch>
              <a:fillRect/>
            </a:stretch>
          </p:blipFill>
          <p:spPr>
            <a:xfrm>
              <a:off x="6215" y="6100"/>
              <a:ext cx="5985" cy="3508"/>
            </a:xfrm>
            <a:prstGeom prst="rect">
              <a:avLst/>
            </a:prstGeom>
            <a:noFill/>
            <a:ln w="9525">
              <a:noFill/>
            </a:ln>
          </p:spPr>
        </p:pic>
        <p:pic>
          <p:nvPicPr>
            <p:cNvPr id="23564" name="图片 1" descr="E:\all 图\u=1103340404,1726763465&amp;fm=27&amp;gp=0.jpgu=1103340404,1726763465&amp;fm=27&amp;gp=0"/>
            <p:cNvPicPr>
              <a:picLocks noChangeAspect="1"/>
            </p:cNvPicPr>
            <p:nvPr/>
          </p:nvPicPr>
          <p:blipFill>
            <a:blip r:embed="rId6"/>
            <a:stretch>
              <a:fillRect/>
            </a:stretch>
          </p:blipFill>
          <p:spPr>
            <a:xfrm>
              <a:off x="7023" y="6509"/>
              <a:ext cx="1833" cy="1038"/>
            </a:xfrm>
            <a:prstGeom prst="rect">
              <a:avLst/>
            </a:prstGeom>
            <a:noFill/>
            <a:ln w="9525">
              <a:noFill/>
            </a:ln>
          </p:spPr>
        </p:pic>
        <p:pic>
          <p:nvPicPr>
            <p:cNvPr id="23565" name="图片 2" descr="u=676673731,3692905869&amp;fm=27&amp;gp=0"/>
            <p:cNvPicPr>
              <a:picLocks noChangeAspect="1"/>
            </p:cNvPicPr>
            <p:nvPr/>
          </p:nvPicPr>
          <p:blipFill>
            <a:blip r:embed="rId7"/>
            <a:stretch>
              <a:fillRect/>
            </a:stretch>
          </p:blipFill>
          <p:spPr>
            <a:xfrm>
              <a:off x="9458" y="6427"/>
              <a:ext cx="2140" cy="1217"/>
            </a:xfrm>
            <a:prstGeom prst="rect">
              <a:avLst/>
            </a:prstGeom>
            <a:noFill/>
            <a:ln w="9525">
              <a:noFill/>
            </a:ln>
          </p:spPr>
        </p:pic>
        <p:pic>
          <p:nvPicPr>
            <p:cNvPr id="23566" name="图片 3" descr="u=323881068,2139475597&amp;fm=27&amp;gp=0"/>
            <p:cNvPicPr>
              <a:picLocks noChangeAspect="1"/>
            </p:cNvPicPr>
            <p:nvPr/>
          </p:nvPicPr>
          <p:blipFill>
            <a:blip r:embed="rId8"/>
            <a:stretch>
              <a:fillRect/>
            </a:stretch>
          </p:blipFill>
          <p:spPr>
            <a:xfrm>
              <a:off x="7129" y="7937"/>
              <a:ext cx="1839" cy="1014"/>
            </a:xfrm>
            <a:prstGeom prst="rect">
              <a:avLst/>
            </a:prstGeom>
            <a:noFill/>
            <a:ln w="9525">
              <a:noFill/>
            </a:ln>
          </p:spPr>
        </p:pic>
        <p:pic>
          <p:nvPicPr>
            <p:cNvPr id="23567" name="图片 4" descr="u=1071223207,718249840&amp;fm=27&amp;gp=0"/>
            <p:cNvPicPr>
              <a:picLocks noChangeAspect="1"/>
            </p:cNvPicPr>
            <p:nvPr/>
          </p:nvPicPr>
          <p:blipFill>
            <a:blip r:embed="rId9"/>
            <a:stretch>
              <a:fillRect/>
            </a:stretch>
          </p:blipFill>
          <p:spPr>
            <a:xfrm>
              <a:off x="9458" y="7854"/>
              <a:ext cx="1769" cy="1179"/>
            </a:xfrm>
            <a:prstGeom prst="rect">
              <a:avLst/>
            </a:prstGeom>
            <a:noFill/>
            <a:ln w="9525">
              <a:noFill/>
            </a:ln>
          </p:spPr>
        </p:pic>
      </p:grpSp>
      <p:sp>
        <p:nvSpPr>
          <p:cNvPr id="24577" name="矩形 5"/>
          <p:cNvSpPr/>
          <p:nvPr/>
        </p:nvSpPr>
        <p:spPr>
          <a:xfrm>
            <a:off x="1180465" y="-87312"/>
            <a:ext cx="6429375" cy="1123950"/>
          </a:xfrm>
          <a:prstGeom prst="rect">
            <a:avLst/>
          </a:prstGeom>
          <a:noFill/>
          <a:ln w="9525">
            <a:noFill/>
          </a:ln>
        </p:spPr>
        <p:txBody>
          <a:bodyPr anchor="t">
            <a:spAutoFit/>
          </a:bodyPr>
          <a:p>
            <a:pPr algn="ctr" eaLnBrk="0" hangingPunct="0">
              <a:lnSpc>
                <a:spcPct val="120000"/>
              </a:lnSpc>
            </a:pPr>
            <a:r>
              <a:rPr lang="zh-CN" altLang="en-US" sz="2800" b="1" dirty="0">
                <a:solidFill>
                  <a:srgbClr val="000000"/>
                </a:solidFill>
                <a:latin typeface="黑体" panose="02010609060101010101" charset="-122"/>
                <a:ea typeface="黑体" panose="02010609060101010101" charset="-122"/>
                <a:sym typeface="黑体" panose="02010609060101010101" charset="-122"/>
              </a:rPr>
              <a:t>中国特色社会主义新时代党对</a:t>
            </a:r>
            <a:endParaRPr lang="zh-CN" altLang="en-US" sz="2800" b="1" dirty="0">
              <a:solidFill>
                <a:srgbClr val="000000"/>
              </a:solidFill>
              <a:latin typeface="黑体" panose="02010609060101010101" charset="-122"/>
              <a:ea typeface="黑体" panose="02010609060101010101" charset="-122"/>
              <a:sym typeface="黑体" panose="02010609060101010101" charset="-122"/>
            </a:endParaRPr>
          </a:p>
          <a:p>
            <a:pPr algn="ctr" eaLnBrk="0" hangingPunct="0">
              <a:lnSpc>
                <a:spcPct val="120000"/>
              </a:lnSpc>
            </a:pPr>
            <a:r>
              <a:rPr lang="zh-CN" altLang="en-US" sz="2800" b="1" dirty="0">
                <a:solidFill>
                  <a:srgbClr val="000000"/>
                </a:solidFill>
                <a:latin typeface="黑体" panose="02010609060101010101" charset="-122"/>
                <a:ea typeface="黑体" panose="02010609060101010101" charset="-122"/>
                <a:sym typeface="黑体" panose="02010609060101010101" charset="-122"/>
              </a:rPr>
              <a:t>社会主要矛盾的认识</a:t>
            </a:r>
            <a:endParaRPr lang="zh-CN" altLang="en-US" sz="2800" b="1" dirty="0">
              <a:solidFill>
                <a:srgbClr val="000000"/>
              </a:solidFill>
              <a:latin typeface="黑体" panose="02010609060101010101" charset="-122"/>
              <a:ea typeface="黑体" panose="02010609060101010101" charset="-122"/>
              <a:sym typeface="黑体" panose="02010609060101010101"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fade">
                                      <p:cBhvr>
                                        <p:cTn id="7" dur="2000"/>
                                        <p:tgtEl>
                                          <p:spTgt spid="18437"/>
                                        </p:tgtEl>
                                      </p:cBhvr>
                                    </p:animEffect>
                                    <p:anim calcmode="lin" valueType="num">
                                      <p:cBhvr>
                                        <p:cTn id="8" dur="2000" fill="hold"/>
                                        <p:tgtEl>
                                          <p:spTgt spid="18437"/>
                                        </p:tgtEl>
                                        <p:attrNameLst>
                                          <p:attrName>ppt_x</p:attrName>
                                        </p:attrNameLst>
                                      </p:cBhvr>
                                      <p:tavLst>
                                        <p:tav tm="0">
                                          <p:val>
                                            <p:strVal val="#ppt_x"/>
                                          </p:val>
                                        </p:tav>
                                        <p:tav tm="100000">
                                          <p:val>
                                            <p:strVal val="#ppt_x"/>
                                          </p:val>
                                        </p:tav>
                                      </p:tavLst>
                                    </p:anim>
                                    <p:anim calcmode="lin" valueType="num">
                                      <p:cBhvr>
                                        <p:cTn id="9" dur="2000" fill="hold"/>
                                        <p:tgtEl>
                                          <p:spTgt spid="18437"/>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8438"/>
                                        </p:tgtEl>
                                        <p:attrNameLst>
                                          <p:attrName>style.visibility</p:attrName>
                                        </p:attrNameLst>
                                      </p:cBhvr>
                                      <p:to>
                                        <p:strVal val="visible"/>
                                      </p:to>
                                    </p:set>
                                    <p:animEffect transition="in" filter="fade">
                                      <p:cBhvr>
                                        <p:cTn id="12" dur="2000"/>
                                        <p:tgtEl>
                                          <p:spTgt spid="18438"/>
                                        </p:tgtEl>
                                      </p:cBhvr>
                                    </p:animEffect>
                                  </p:childTnLst>
                                </p:cTn>
                              </p:par>
                            </p:childTnLst>
                          </p:cTn>
                        </p:par>
                        <p:par>
                          <p:cTn id="13" fill="hold">
                            <p:stCondLst>
                              <p:cond delay="2000"/>
                            </p:stCondLst>
                            <p:childTnLst>
                              <p:par>
                                <p:cTn id="14" presetID="6" presetClass="entr" presetSubtype="16" fill="hold" grpId="0" nodeType="afterEffect">
                                  <p:stCondLst>
                                    <p:cond delay="0"/>
                                  </p:stCondLst>
                                  <p:childTnLst>
                                    <p:set>
                                      <p:cBhvr>
                                        <p:cTn id="15" dur="1" fill="hold">
                                          <p:stCondLst>
                                            <p:cond delay="0"/>
                                          </p:stCondLst>
                                        </p:cTn>
                                        <p:tgtEl>
                                          <p:spTgt spid="18439"/>
                                        </p:tgtEl>
                                        <p:attrNameLst>
                                          <p:attrName>style.visibility</p:attrName>
                                        </p:attrNameLst>
                                      </p:cBhvr>
                                      <p:to>
                                        <p:strVal val="visible"/>
                                      </p:to>
                                    </p:set>
                                    <p:animEffect transition="in" filter="circle(in)">
                                      <p:cBhvr>
                                        <p:cTn id="16" dur="2000"/>
                                        <p:tgtEl>
                                          <p:spTgt spid="18439"/>
                                        </p:tgtEl>
                                      </p:cBhvr>
                                    </p:animEffect>
                                  </p:childTnLst>
                                </p:cTn>
                              </p:par>
                              <p:par>
                                <p:cTn id="17" presetID="10" presetClass="entr" presetSubtype="0" fill="hold" nodeType="withEffect">
                                  <p:stCondLst>
                                    <p:cond delay="0"/>
                                  </p:stCondLst>
                                  <p:childTnLst>
                                    <p:set>
                                      <p:cBhvr>
                                        <p:cTn id="18" dur="1" fill="hold">
                                          <p:stCondLst>
                                            <p:cond delay="0"/>
                                          </p:stCondLst>
                                        </p:cTn>
                                        <p:tgtEl>
                                          <p:spTgt spid="18440"/>
                                        </p:tgtEl>
                                        <p:attrNameLst>
                                          <p:attrName>style.visibility</p:attrName>
                                        </p:attrNameLst>
                                      </p:cBhvr>
                                      <p:to>
                                        <p:strVal val="visible"/>
                                      </p:to>
                                    </p:set>
                                    <p:animEffect transition="in" filter="fade">
                                      <p:cBhvr>
                                        <p:cTn id="19" dur="2000"/>
                                        <p:tgtEl>
                                          <p:spTgt spid="1844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441"/>
                                        </p:tgtEl>
                                        <p:attrNameLst>
                                          <p:attrName>style.visibility</p:attrName>
                                        </p:attrNameLst>
                                      </p:cBhvr>
                                      <p:to>
                                        <p:strVal val="visible"/>
                                      </p:to>
                                    </p:set>
                                    <p:animEffect transition="in" filter="fade">
                                      <p:cBhvr>
                                        <p:cTn id="22" dur="2000"/>
                                        <p:tgtEl>
                                          <p:spTgt spid="18441"/>
                                        </p:tgtEl>
                                      </p:cBhvr>
                                    </p:animEffect>
                                  </p:childTnLst>
                                </p:cTn>
                              </p:par>
                            </p:childTnLst>
                          </p:cTn>
                        </p:par>
                        <p:par>
                          <p:cTn id="23" fill="hold">
                            <p:stCondLst>
                              <p:cond delay="4000"/>
                            </p:stCondLst>
                            <p:childTnLst>
                              <p:par>
                                <p:cTn id="24" presetID="22" presetClass="entr" presetSubtype="4" fill="hold" grpId="0" nodeType="afterEffect">
                                  <p:stCondLst>
                                    <p:cond delay="0"/>
                                  </p:stCondLst>
                                  <p:childTnLst>
                                    <p:set>
                                      <p:cBhvr>
                                        <p:cTn id="25" dur="1" fill="hold">
                                          <p:stCondLst>
                                            <p:cond delay="0"/>
                                          </p:stCondLst>
                                        </p:cTn>
                                        <p:tgtEl>
                                          <p:spTgt spid="18442"/>
                                        </p:tgtEl>
                                        <p:attrNameLst>
                                          <p:attrName>style.visibility</p:attrName>
                                        </p:attrNameLst>
                                      </p:cBhvr>
                                      <p:to>
                                        <p:strVal val="visible"/>
                                      </p:to>
                                    </p:set>
                                    <p:animEffect transition="in" filter="wipe(down)">
                                      <p:cBhvr>
                                        <p:cTn id="26" dur="500"/>
                                        <p:tgtEl>
                                          <p:spTgt spid="18442"/>
                                        </p:tgtEl>
                                      </p:cBhvr>
                                    </p:animEffect>
                                  </p:childTnLst>
                                </p:cTn>
                              </p:par>
                            </p:childTnLst>
                          </p:cTn>
                        </p:par>
                        <p:par>
                          <p:cTn id="27" fill="hold">
                            <p:stCondLst>
                              <p:cond delay="4500"/>
                            </p:stCondLst>
                            <p:childTnLst>
                              <p:par>
                                <p:cTn id="28" presetID="31" presetClass="entr" presetSubtype="0" fill="hold" nodeType="afterEffect">
                                  <p:stCondLst>
                                    <p:cond delay="0"/>
                                  </p:stCondLst>
                                  <p:childTnLst>
                                    <p:set>
                                      <p:cBhvr>
                                        <p:cTn id="29" dur="1" fill="hold">
                                          <p:stCondLst>
                                            <p:cond delay="0"/>
                                          </p:stCondLst>
                                        </p:cTn>
                                        <p:tgtEl>
                                          <p:spTgt spid="18444"/>
                                        </p:tgtEl>
                                        <p:attrNameLst>
                                          <p:attrName>style.visibility</p:attrName>
                                        </p:attrNameLst>
                                      </p:cBhvr>
                                      <p:to>
                                        <p:strVal val="visible"/>
                                      </p:to>
                                    </p:set>
                                    <p:anim calcmode="lin" valueType="num">
                                      <p:cBhvr>
                                        <p:cTn id="30" dur="2000" fill="hold"/>
                                        <p:tgtEl>
                                          <p:spTgt spid="18444"/>
                                        </p:tgtEl>
                                        <p:attrNameLst>
                                          <p:attrName>ppt_w</p:attrName>
                                        </p:attrNameLst>
                                      </p:cBhvr>
                                      <p:tavLst>
                                        <p:tav tm="0">
                                          <p:val>
                                            <p:fltVal val="0.000000"/>
                                          </p:val>
                                        </p:tav>
                                        <p:tav tm="100000">
                                          <p:val>
                                            <p:strVal val="#ppt_w"/>
                                          </p:val>
                                        </p:tav>
                                      </p:tavLst>
                                    </p:anim>
                                    <p:anim calcmode="lin" valueType="num">
                                      <p:cBhvr>
                                        <p:cTn id="31" dur="2000" fill="hold"/>
                                        <p:tgtEl>
                                          <p:spTgt spid="18444"/>
                                        </p:tgtEl>
                                        <p:attrNameLst>
                                          <p:attrName>ppt_h</p:attrName>
                                        </p:attrNameLst>
                                      </p:cBhvr>
                                      <p:tavLst>
                                        <p:tav tm="0">
                                          <p:val>
                                            <p:fltVal val="0.000000"/>
                                          </p:val>
                                        </p:tav>
                                        <p:tav tm="100000">
                                          <p:val>
                                            <p:strVal val="#ppt_h"/>
                                          </p:val>
                                        </p:tav>
                                      </p:tavLst>
                                    </p:anim>
                                    <p:anim calcmode="lin" valueType="num">
                                      <p:cBhvr>
                                        <p:cTn id="32" dur="2000" fill="hold"/>
                                        <p:tgtEl>
                                          <p:spTgt spid="18444"/>
                                        </p:tgtEl>
                                        <p:attrNameLst>
                                          <p:attrName>style.rotation</p:attrName>
                                        </p:attrNameLst>
                                      </p:cBhvr>
                                      <p:tavLst>
                                        <p:tav tm="0">
                                          <p:val>
                                            <p:fltVal val="90.000000"/>
                                          </p:val>
                                        </p:tav>
                                        <p:tav tm="100000">
                                          <p:val>
                                            <p:fltVal val="0.000000"/>
                                          </p:val>
                                        </p:tav>
                                      </p:tavLst>
                                    </p:anim>
                                    <p:animEffect transition="in" filter="fade">
                                      <p:cBhvr>
                                        <p:cTn id="33" dur="2000"/>
                                        <p:tgtEl>
                                          <p:spTgt spid="18444"/>
                                        </p:tgtEl>
                                      </p:cBhvr>
                                    </p:animEffect>
                                  </p:childTnLst>
                                </p:cTn>
                              </p:par>
                              <p:par>
                                <p:cTn id="34" presetID="31" presetClass="entr" presetSubtype="0" fill="hold" nodeType="withEffect">
                                  <p:stCondLst>
                                    <p:cond delay="0"/>
                                  </p:stCondLst>
                                  <p:childTnLst>
                                    <p:set>
                                      <p:cBhvr>
                                        <p:cTn id="35" dur="1" fill="hold">
                                          <p:stCondLst>
                                            <p:cond delay="0"/>
                                          </p:stCondLst>
                                        </p:cTn>
                                        <p:tgtEl>
                                          <p:spTgt spid="18435"/>
                                        </p:tgtEl>
                                        <p:attrNameLst>
                                          <p:attrName>style.visibility</p:attrName>
                                        </p:attrNameLst>
                                      </p:cBhvr>
                                      <p:to>
                                        <p:strVal val="visible"/>
                                      </p:to>
                                    </p:set>
                                    <p:anim calcmode="lin" valueType="num">
                                      <p:cBhvr>
                                        <p:cTn id="36" dur="2000" fill="hold"/>
                                        <p:tgtEl>
                                          <p:spTgt spid="18435"/>
                                        </p:tgtEl>
                                        <p:attrNameLst>
                                          <p:attrName>ppt_w</p:attrName>
                                        </p:attrNameLst>
                                      </p:cBhvr>
                                      <p:tavLst>
                                        <p:tav tm="0">
                                          <p:val>
                                            <p:fltVal val="0.000000"/>
                                          </p:val>
                                        </p:tav>
                                        <p:tav tm="100000">
                                          <p:val>
                                            <p:strVal val="#ppt_w"/>
                                          </p:val>
                                        </p:tav>
                                      </p:tavLst>
                                    </p:anim>
                                    <p:anim calcmode="lin" valueType="num">
                                      <p:cBhvr>
                                        <p:cTn id="37" dur="2000" fill="hold"/>
                                        <p:tgtEl>
                                          <p:spTgt spid="18435"/>
                                        </p:tgtEl>
                                        <p:attrNameLst>
                                          <p:attrName>ppt_h</p:attrName>
                                        </p:attrNameLst>
                                      </p:cBhvr>
                                      <p:tavLst>
                                        <p:tav tm="0">
                                          <p:val>
                                            <p:fltVal val="0.000000"/>
                                          </p:val>
                                        </p:tav>
                                        <p:tav tm="100000">
                                          <p:val>
                                            <p:strVal val="#ppt_h"/>
                                          </p:val>
                                        </p:tav>
                                      </p:tavLst>
                                    </p:anim>
                                    <p:anim calcmode="lin" valueType="num">
                                      <p:cBhvr>
                                        <p:cTn id="38" dur="2000" fill="hold"/>
                                        <p:tgtEl>
                                          <p:spTgt spid="18435"/>
                                        </p:tgtEl>
                                        <p:attrNameLst>
                                          <p:attrName>style.rotation</p:attrName>
                                        </p:attrNameLst>
                                      </p:cBhvr>
                                      <p:tavLst>
                                        <p:tav tm="0">
                                          <p:val>
                                            <p:fltVal val="90.000000"/>
                                          </p:val>
                                        </p:tav>
                                        <p:tav tm="100000">
                                          <p:val>
                                            <p:fltVal val="0.000000"/>
                                          </p:val>
                                        </p:tav>
                                      </p:tavLst>
                                    </p:anim>
                                    <p:animEffect transition="in" filter="fade">
                                      <p:cBhvr>
                                        <p:cTn id="39" dur="2000"/>
                                        <p:tgtEl>
                                          <p:spTgt spid="18435"/>
                                        </p:tgtEl>
                                      </p:cBhvr>
                                    </p:animEffect>
                                  </p:childTnLst>
                                </p:cTn>
                              </p:par>
                            </p:childTnLst>
                          </p:cTn>
                        </p:par>
                        <p:par>
                          <p:cTn id="40" fill="hold">
                            <p:stCondLst>
                              <p:cond delay="6500"/>
                            </p:stCondLst>
                            <p:childTnLst>
                              <p:par>
                                <p:cTn id="41" presetID="22" presetClass="entr" presetSubtype="4"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00"/>
                                        <p:tgtEl>
                                          <p:spTgt spid="6"/>
                                        </p:tgtEl>
                                      </p:cBhvr>
                                    </p:animEffect>
                                  </p:childTnLst>
                                </p:cTn>
                              </p:par>
                              <p:par>
                                <p:cTn id="44" presetID="31" presetClass="entr" presetSubtype="0" fill="hold" nodeType="withEffect">
                                  <p:stCondLst>
                                    <p:cond delay="0"/>
                                  </p:stCondLst>
                                  <p:childTnLst>
                                    <p:set>
                                      <p:cBhvr>
                                        <p:cTn id="45" dur="1" fill="hold">
                                          <p:stCondLst>
                                            <p:cond delay="0"/>
                                          </p:stCondLst>
                                        </p:cTn>
                                        <p:tgtEl>
                                          <p:spTgt spid="18446"/>
                                        </p:tgtEl>
                                        <p:attrNameLst>
                                          <p:attrName>style.visibility</p:attrName>
                                        </p:attrNameLst>
                                      </p:cBhvr>
                                      <p:to>
                                        <p:strVal val="visible"/>
                                      </p:to>
                                    </p:set>
                                    <p:anim calcmode="lin" valueType="num">
                                      <p:cBhvr>
                                        <p:cTn id="46" dur="2000" fill="hold"/>
                                        <p:tgtEl>
                                          <p:spTgt spid="18446"/>
                                        </p:tgtEl>
                                        <p:attrNameLst>
                                          <p:attrName>ppt_w</p:attrName>
                                        </p:attrNameLst>
                                      </p:cBhvr>
                                      <p:tavLst>
                                        <p:tav tm="0">
                                          <p:val>
                                            <p:fltVal val="0.000000"/>
                                          </p:val>
                                        </p:tav>
                                        <p:tav tm="100000">
                                          <p:val>
                                            <p:strVal val="#ppt_w"/>
                                          </p:val>
                                        </p:tav>
                                      </p:tavLst>
                                    </p:anim>
                                    <p:anim calcmode="lin" valueType="num">
                                      <p:cBhvr>
                                        <p:cTn id="47" dur="2000" fill="hold"/>
                                        <p:tgtEl>
                                          <p:spTgt spid="18446"/>
                                        </p:tgtEl>
                                        <p:attrNameLst>
                                          <p:attrName>ppt_h</p:attrName>
                                        </p:attrNameLst>
                                      </p:cBhvr>
                                      <p:tavLst>
                                        <p:tav tm="0">
                                          <p:val>
                                            <p:fltVal val="0.000000"/>
                                          </p:val>
                                        </p:tav>
                                        <p:tav tm="100000">
                                          <p:val>
                                            <p:strVal val="#ppt_h"/>
                                          </p:val>
                                        </p:tav>
                                      </p:tavLst>
                                    </p:anim>
                                    <p:anim calcmode="lin" valueType="num">
                                      <p:cBhvr>
                                        <p:cTn id="48" dur="2000" fill="hold"/>
                                        <p:tgtEl>
                                          <p:spTgt spid="18446"/>
                                        </p:tgtEl>
                                        <p:attrNameLst>
                                          <p:attrName>style.rotation</p:attrName>
                                        </p:attrNameLst>
                                      </p:cBhvr>
                                      <p:tavLst>
                                        <p:tav tm="0">
                                          <p:val>
                                            <p:fltVal val="90.000000"/>
                                          </p:val>
                                        </p:tav>
                                        <p:tav tm="100000">
                                          <p:val>
                                            <p:fltVal val="0.000000"/>
                                          </p:val>
                                        </p:tav>
                                      </p:tavLst>
                                    </p:anim>
                                    <p:animEffect transition="in" filter="fade">
                                      <p:cBhvr>
                                        <p:cTn id="49" dur="2000"/>
                                        <p:tgtEl>
                                          <p:spTgt spid="18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P spid="18438" grpId="0"/>
      <p:bldP spid="18439" grpId="0" bldLvl="0" animBg="1"/>
      <p:bldP spid="18441" grpId="0"/>
      <p:bldP spid="18442"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31745" name="图片 4"/>
          <p:cNvPicPr>
            <a:picLocks noChangeAspect="1"/>
          </p:cNvPicPr>
          <p:nvPr/>
        </p:nvPicPr>
        <p:blipFill>
          <a:blip r:embed="rId1"/>
          <a:stretch>
            <a:fillRect/>
          </a:stretch>
        </p:blipFill>
        <p:spPr>
          <a:xfrm>
            <a:off x="0" y="0"/>
            <a:ext cx="1938338" cy="1533525"/>
          </a:xfrm>
          <a:prstGeom prst="rect">
            <a:avLst/>
          </a:prstGeom>
          <a:noFill/>
          <a:ln w="9525">
            <a:noFill/>
          </a:ln>
        </p:spPr>
      </p:pic>
      <p:sp>
        <p:nvSpPr>
          <p:cNvPr id="31746" name="矩形 5"/>
          <p:cNvSpPr/>
          <p:nvPr/>
        </p:nvSpPr>
        <p:spPr>
          <a:xfrm>
            <a:off x="1951038" y="566738"/>
            <a:ext cx="6429375" cy="566737"/>
          </a:xfrm>
          <a:prstGeom prst="rect">
            <a:avLst/>
          </a:prstGeom>
          <a:noFill/>
          <a:ln w="9525">
            <a:noFill/>
          </a:ln>
        </p:spPr>
        <p:txBody>
          <a:bodyPr anchor="t">
            <a:spAutoFit/>
          </a:bodyPr>
          <a:p>
            <a:pPr algn="ctr" eaLnBrk="0" hangingPunct="0">
              <a:lnSpc>
                <a:spcPct val="120000"/>
              </a:lnSpc>
            </a:pPr>
            <a:r>
              <a:rPr lang="zh-CN" altLang="en-US" sz="2800" b="1" dirty="0">
                <a:solidFill>
                  <a:srgbClr val="000000"/>
                </a:solidFill>
                <a:latin typeface="微软雅黑" panose="020B0503020204020204" charset="-122"/>
                <a:ea typeface="微软雅黑" panose="020B0503020204020204" charset="-122"/>
                <a:sym typeface="微软雅黑" panose="020B0503020204020204" charset="-122"/>
              </a:rPr>
              <a:t>新时代我国社会主要矛盾的基本内涵</a:t>
            </a:r>
            <a:endParaRPr lang="zh-CN" altLang="en-US" sz="2800" b="1" dirty="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23556" name="矩形 3"/>
          <p:cNvSpPr/>
          <p:nvPr/>
        </p:nvSpPr>
        <p:spPr>
          <a:xfrm>
            <a:off x="1825625" y="1222375"/>
            <a:ext cx="6680200" cy="461963"/>
          </a:xfrm>
          <a:prstGeom prst="rect">
            <a:avLst/>
          </a:prstGeom>
          <a:noFill/>
          <a:ln w="9525">
            <a:noFill/>
          </a:ln>
        </p:spPr>
        <p:txBody>
          <a:bodyPr wrap="none" anchor="t">
            <a:spAutoFit/>
          </a:bodyPr>
          <a:p>
            <a:pPr eaLnBrk="0" hangingPunct="0"/>
            <a:r>
              <a:rPr lang="zh-CN" altLang="en-US" sz="2400" b="1" dirty="0">
                <a:solidFill>
                  <a:srgbClr val="FF0000"/>
                </a:solidFill>
                <a:latin typeface="黑体" panose="02010609060101010101" charset="-122"/>
                <a:ea typeface="黑体" panose="02010609060101010101" charset="-122"/>
                <a:sym typeface="黑体" panose="02010609060101010101" charset="-122"/>
              </a:rPr>
              <a:t>人民需求变化：新时代社会主要矛盾的核心内容</a:t>
            </a:r>
            <a:endParaRPr lang="zh-CN" altLang="en-US" sz="2400" b="1" dirty="0">
              <a:solidFill>
                <a:srgbClr val="FF0000"/>
              </a:solidFill>
              <a:latin typeface="黑体" panose="02010609060101010101" charset="-122"/>
              <a:ea typeface="黑体" panose="02010609060101010101" charset="-122"/>
              <a:sym typeface="黑体" panose="02010609060101010101" charset="-122"/>
            </a:endParaRPr>
          </a:p>
        </p:txBody>
      </p:sp>
      <p:sp>
        <p:nvSpPr>
          <p:cNvPr id="23557" name="矩形 2"/>
          <p:cNvSpPr/>
          <p:nvPr/>
        </p:nvSpPr>
        <p:spPr>
          <a:xfrm>
            <a:off x="3155950" y="1982788"/>
            <a:ext cx="5784850" cy="1754187"/>
          </a:xfrm>
          <a:prstGeom prst="rect">
            <a:avLst/>
          </a:prstGeom>
          <a:solidFill>
            <a:srgbClr val="FFFFFF"/>
          </a:solidFill>
          <a:ln w="25400" cap="flat" cmpd="sng">
            <a:solidFill>
              <a:schemeClr val="accent2"/>
            </a:solidFill>
            <a:prstDash val="dash"/>
            <a:miter/>
            <a:headEnd type="none" w="med" len="med"/>
            <a:tailEnd type="none" w="med" len="med"/>
          </a:ln>
        </p:spPr>
        <p:txBody>
          <a:bodyPr wrap="square" anchor="t">
            <a:spAutoFit/>
          </a:bodyPr>
          <a:p>
            <a:pPr eaLnBrk="0" hangingPunct="0"/>
            <a:r>
              <a:rPr lang="zh-CN" altLang="en-US" b="1" dirty="0">
                <a:solidFill>
                  <a:srgbClr val="000000"/>
                </a:solidFill>
                <a:latin typeface="宋体" panose="02010600030101010101" pitchFamily="2" charset="-122"/>
                <a:ea typeface="宋体" panose="02010600030101010101" pitchFamily="2" charset="-122"/>
                <a:sym typeface="宋体" panose="02010600030101010101" pitchFamily="2" charset="-122"/>
              </a:rPr>
              <a:t>“人民群众的需要呈现多样化多层次多方面的特点，期盼有</a:t>
            </a:r>
            <a:r>
              <a:rPr lang="zh-CN" altLang="en-US" b="1" dirty="0">
                <a:solidFill>
                  <a:srgbClr val="FF0000"/>
                </a:solidFill>
                <a:latin typeface="宋体" panose="02010600030101010101" pitchFamily="2" charset="-122"/>
                <a:ea typeface="宋体" panose="02010600030101010101" pitchFamily="2" charset="-122"/>
                <a:sym typeface="宋体" panose="02010600030101010101" pitchFamily="2" charset="-122"/>
              </a:rPr>
              <a:t>更好的教育、更稳定的工作、更满意的收入、更可靠的社会保障、更高水平的医疗卫生服务、更舒适的居住条件、更优美的环境、更丰富的精神文化生活</a:t>
            </a:r>
            <a:r>
              <a:rPr lang="zh-CN" altLang="en-US" b="1" dirty="0">
                <a:solidFill>
                  <a:srgbClr val="000000"/>
                </a:solidFill>
                <a:latin typeface="宋体" panose="02010600030101010101" pitchFamily="2" charset="-122"/>
                <a:ea typeface="宋体" panose="02010600030101010101" pitchFamily="2" charset="-122"/>
                <a:sym typeface="宋体" panose="02010600030101010101" pitchFamily="2" charset="-122"/>
              </a:rPr>
              <a:t>”。</a:t>
            </a:r>
            <a:endParaRPr lang="zh-CN" altLang="en-US" b="1"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eaLnBrk="0" hangingPunct="0"/>
            <a:endParaRPr lang="en-US" altLang="zh-CN" b="1" dirty="0">
              <a:solidFill>
                <a:srgbClr val="000000"/>
              </a:solidFill>
              <a:latin typeface="Calibri" panose="020F0502020204030204" pitchFamily="34" charset="0"/>
              <a:ea typeface="宋体" panose="02010600030101010101" pitchFamily="2" charset="-122"/>
              <a:sym typeface="Calibri" panose="020F0502020204030204" pitchFamily="34" charset="0"/>
            </a:endParaRPr>
          </a:p>
          <a:p>
            <a:pPr algn="r" eaLnBrk="0" hangingPunct="0"/>
            <a:r>
              <a:rPr lang="en-US" altLang="zh-CN" b="1" dirty="0">
                <a:solidFill>
                  <a:srgbClr val="000000"/>
                </a:solidFill>
                <a:latin typeface="Calibri" panose="020F0502020204030204" pitchFamily="34" charset="0"/>
                <a:ea typeface="宋体" panose="02010600030101010101" pitchFamily="2" charset="-122"/>
                <a:sym typeface="Calibri" panose="020F0502020204030204" pitchFamily="34" charset="0"/>
              </a:rPr>
              <a:t>——</a:t>
            </a:r>
            <a:r>
              <a:rPr lang="zh-CN" altLang="en-US" b="1" dirty="0">
                <a:solidFill>
                  <a:srgbClr val="000000"/>
                </a:solidFill>
                <a:latin typeface="宋体" panose="02010600030101010101" pitchFamily="2" charset="-122"/>
                <a:ea typeface="宋体" panose="02010600030101010101" pitchFamily="2" charset="-122"/>
                <a:sym typeface="宋体" panose="02010600030101010101" pitchFamily="2" charset="-122"/>
              </a:rPr>
              <a:t>习近平</a:t>
            </a:r>
            <a:endParaRPr lang="zh-CN" altLang="en-US" b="1" dirty="0">
              <a:solidFill>
                <a:srgbClr val="000000"/>
              </a:solidFill>
              <a:latin typeface="宋体" panose="02010600030101010101" pitchFamily="2" charset="-122"/>
              <a:ea typeface="宋体" panose="02010600030101010101" pitchFamily="2" charset="-122"/>
              <a:sym typeface="宋体" panose="02010600030101010101" pitchFamily="2" charset="-122"/>
            </a:endParaRPr>
          </a:p>
        </p:txBody>
      </p:sp>
      <p:sp>
        <p:nvSpPr>
          <p:cNvPr id="23558" name="TextBox 18"/>
          <p:cNvSpPr/>
          <p:nvPr/>
        </p:nvSpPr>
        <p:spPr>
          <a:xfrm>
            <a:off x="1511300" y="6200775"/>
            <a:ext cx="1404938" cy="460375"/>
          </a:xfrm>
          <a:prstGeom prst="rect">
            <a:avLst/>
          </a:prstGeom>
          <a:noFill/>
          <a:ln w="9525">
            <a:noFill/>
          </a:ln>
        </p:spPr>
        <p:txBody>
          <a:bodyPr wrap="square" anchor="t">
            <a:spAutoFit/>
          </a:bodyPr>
          <a:p>
            <a:pPr eaLnBrk="0" hangingPunct="0"/>
            <a:r>
              <a:rPr lang="zh-CN" altLang="en-US" sz="2400" b="1" dirty="0">
                <a:solidFill>
                  <a:srgbClr val="000000"/>
                </a:solidFill>
                <a:latin typeface="楷体" panose="02010609060101010101" pitchFamily="49" charset="-122"/>
                <a:ea typeface="楷体" panose="02010609060101010101" pitchFamily="49" charset="-122"/>
                <a:sym typeface="楷体" panose="02010609060101010101" pitchFamily="49" charset="-122"/>
              </a:rPr>
              <a:t>有没有</a:t>
            </a:r>
            <a:endParaRPr lang="zh-CN" altLang="en-US" sz="24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23559" name="TextBox 19"/>
          <p:cNvSpPr/>
          <p:nvPr/>
        </p:nvSpPr>
        <p:spPr>
          <a:xfrm>
            <a:off x="6183313" y="6200775"/>
            <a:ext cx="1779587" cy="460375"/>
          </a:xfrm>
          <a:prstGeom prst="rect">
            <a:avLst/>
          </a:prstGeom>
          <a:noFill/>
          <a:ln w="9525">
            <a:noFill/>
          </a:ln>
        </p:spPr>
        <p:txBody>
          <a:bodyPr wrap="square" anchor="t">
            <a:spAutoFit/>
          </a:bodyPr>
          <a:p>
            <a:pPr eaLnBrk="0" hangingPunct="0"/>
            <a:r>
              <a:rPr lang="zh-CN" altLang="en-US" sz="2400" b="1" dirty="0">
                <a:solidFill>
                  <a:srgbClr val="000000"/>
                </a:solidFill>
                <a:latin typeface="楷体" panose="02010609060101010101" pitchFamily="49" charset="-122"/>
                <a:ea typeface="楷体" panose="02010609060101010101" pitchFamily="49" charset="-122"/>
                <a:sym typeface="楷体" panose="02010609060101010101" pitchFamily="49" charset="-122"/>
              </a:rPr>
              <a:t>好不好</a:t>
            </a:r>
            <a:endParaRPr lang="zh-CN" altLang="en-US" sz="24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pic>
        <p:nvPicPr>
          <p:cNvPr id="23560" name="Picture 3"/>
          <p:cNvPicPr>
            <a:picLocks noChangeAspect="1"/>
          </p:cNvPicPr>
          <p:nvPr/>
        </p:nvPicPr>
        <p:blipFill>
          <a:blip r:embed="rId2"/>
          <a:stretch>
            <a:fillRect/>
          </a:stretch>
        </p:blipFill>
        <p:spPr>
          <a:xfrm>
            <a:off x="119063" y="1684338"/>
            <a:ext cx="2952750" cy="2347912"/>
          </a:xfrm>
          <a:prstGeom prst="rect">
            <a:avLst/>
          </a:prstGeom>
          <a:noFill/>
          <a:ln w="9525">
            <a:noFill/>
          </a:ln>
        </p:spPr>
      </p:pic>
      <p:pic>
        <p:nvPicPr>
          <p:cNvPr id="23563" name="Picture 6"/>
          <p:cNvPicPr>
            <a:picLocks noChangeAspect="1"/>
          </p:cNvPicPr>
          <p:nvPr/>
        </p:nvPicPr>
        <p:blipFill>
          <a:blip r:embed="rId3"/>
          <a:stretch>
            <a:fillRect/>
          </a:stretch>
        </p:blipFill>
        <p:spPr>
          <a:xfrm>
            <a:off x="579438" y="4032250"/>
            <a:ext cx="3268662" cy="2168525"/>
          </a:xfrm>
          <a:prstGeom prst="rect">
            <a:avLst/>
          </a:prstGeom>
          <a:noFill/>
          <a:ln w="9525">
            <a:noFill/>
          </a:ln>
        </p:spPr>
      </p:pic>
      <p:pic>
        <p:nvPicPr>
          <p:cNvPr id="23564" name="Picture 7"/>
          <p:cNvPicPr>
            <a:picLocks noChangeAspect="1"/>
          </p:cNvPicPr>
          <p:nvPr/>
        </p:nvPicPr>
        <p:blipFill>
          <a:blip r:embed="rId4"/>
          <a:stretch>
            <a:fillRect/>
          </a:stretch>
        </p:blipFill>
        <p:spPr>
          <a:xfrm>
            <a:off x="4667250" y="4065588"/>
            <a:ext cx="3295650" cy="2135187"/>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fade">
                                      <p:cBhvr>
                                        <p:cTn id="7" dur="2000"/>
                                        <p:tgtEl>
                                          <p:spTgt spid="23556"/>
                                        </p:tgtEl>
                                      </p:cBhvr>
                                    </p:animEffect>
                                    <p:anim calcmode="lin" valueType="num">
                                      <p:cBhvr>
                                        <p:cTn id="8" dur="2000" fill="hold"/>
                                        <p:tgtEl>
                                          <p:spTgt spid="23556"/>
                                        </p:tgtEl>
                                        <p:attrNameLst>
                                          <p:attrName>ppt_x</p:attrName>
                                        </p:attrNameLst>
                                      </p:cBhvr>
                                      <p:tavLst>
                                        <p:tav tm="0">
                                          <p:val>
                                            <p:strVal val="#ppt_x"/>
                                          </p:val>
                                        </p:tav>
                                        <p:tav tm="100000">
                                          <p:val>
                                            <p:strVal val="#ppt_x"/>
                                          </p:val>
                                        </p:tav>
                                      </p:tavLst>
                                    </p:anim>
                                    <p:anim calcmode="lin" valueType="num">
                                      <p:cBhvr>
                                        <p:cTn id="9" dur="2000" fill="hold"/>
                                        <p:tgtEl>
                                          <p:spTgt spid="23556"/>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4" presetClass="entr" presetSubtype="10" fill="hold" nodeType="afterEffect">
                                  <p:stCondLst>
                                    <p:cond delay="0"/>
                                  </p:stCondLst>
                                  <p:childTnLst>
                                    <p:set>
                                      <p:cBhvr>
                                        <p:cTn id="12" dur="1" fill="hold">
                                          <p:stCondLst>
                                            <p:cond delay="0"/>
                                          </p:stCondLst>
                                        </p:cTn>
                                        <p:tgtEl>
                                          <p:spTgt spid="23560"/>
                                        </p:tgtEl>
                                        <p:attrNameLst>
                                          <p:attrName>style.visibility</p:attrName>
                                        </p:attrNameLst>
                                      </p:cBhvr>
                                      <p:to>
                                        <p:strVal val="visible"/>
                                      </p:to>
                                    </p:set>
                                    <p:animEffect transition="in" filter="randombar(horizontal)">
                                      <p:cBhvr>
                                        <p:cTn id="13" dur="2000"/>
                                        <p:tgtEl>
                                          <p:spTgt spid="23560"/>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23557"/>
                                        </p:tgtEl>
                                        <p:attrNameLst>
                                          <p:attrName>style.visibility</p:attrName>
                                        </p:attrNameLst>
                                      </p:cBhvr>
                                      <p:to>
                                        <p:strVal val="visible"/>
                                      </p:to>
                                    </p:set>
                                    <p:animEffect transition="in" filter="fade">
                                      <p:cBhvr>
                                        <p:cTn id="16" dur="2000"/>
                                        <p:tgtEl>
                                          <p:spTgt spid="23557"/>
                                        </p:tgtEl>
                                      </p:cBhvr>
                                    </p:animEffect>
                                    <p:anim calcmode="lin" valueType="num">
                                      <p:cBhvr>
                                        <p:cTn id="17" dur="2000" fill="hold"/>
                                        <p:tgtEl>
                                          <p:spTgt spid="23557"/>
                                        </p:tgtEl>
                                        <p:attrNameLst>
                                          <p:attrName>ppt_x</p:attrName>
                                        </p:attrNameLst>
                                      </p:cBhvr>
                                      <p:tavLst>
                                        <p:tav tm="0">
                                          <p:val>
                                            <p:strVal val="#ppt_x"/>
                                          </p:val>
                                        </p:tav>
                                        <p:tav tm="100000">
                                          <p:val>
                                            <p:strVal val="#ppt_x"/>
                                          </p:val>
                                        </p:tav>
                                      </p:tavLst>
                                    </p:anim>
                                    <p:anim calcmode="lin" valueType="num">
                                      <p:cBhvr>
                                        <p:cTn id="18" dur="2000" fill="hold"/>
                                        <p:tgtEl>
                                          <p:spTgt spid="23557"/>
                                        </p:tgtEl>
                                        <p:attrNameLst>
                                          <p:attrName>ppt_y</p:attrName>
                                        </p:attrNameLst>
                                      </p:cBhvr>
                                      <p:tavLst>
                                        <p:tav tm="0">
                                          <p:val>
                                            <p:strVal val="#ppt_y+.1"/>
                                          </p:val>
                                        </p:tav>
                                        <p:tav tm="100000">
                                          <p:val>
                                            <p:strVal val="#ppt_y"/>
                                          </p:val>
                                        </p:tav>
                                      </p:tavLst>
                                    </p:anim>
                                  </p:childTnLst>
                                </p:cTn>
                              </p:par>
                              <p:par>
                                <p:cTn id="19" presetID="26" presetClass="emph" presetSubtype="0" fill="hold" grpId="1" nodeType="withEffect">
                                  <p:stCondLst>
                                    <p:cond delay="700"/>
                                  </p:stCondLst>
                                  <p:childTnLst>
                                    <p:animEffect transition="out" filter="fade">
                                      <p:cBhvr>
                                        <p:cTn id="20" dur="2000" tmFilter="0, 0; .2, .5; .8, .5; 1, 0"/>
                                        <p:tgtEl>
                                          <p:spTgt spid="23557"/>
                                        </p:tgtEl>
                                      </p:cBhvr>
                                    </p:animEffect>
                                    <p:animScale>
                                      <p:cBhvr>
                                        <p:cTn id="21" dur="1000" autoRev="1" fill="hold"/>
                                        <p:tgtEl>
                                          <p:spTgt spid="23557"/>
                                        </p:tgtEl>
                                      </p:cBhvr>
                                      <p:by x="105000" y="105000"/>
                                    </p:animScale>
                                  </p:childTnLst>
                                </p:cTn>
                              </p:par>
                            </p:childTnLst>
                          </p:cTn>
                        </p:par>
                        <p:par>
                          <p:cTn id="22" fill="hold">
                            <p:stCondLst>
                              <p:cond delay="4000"/>
                            </p:stCondLst>
                            <p:childTnLst>
                              <p:par>
                                <p:cTn id="23" presetID="14" presetClass="entr" presetSubtype="10" fill="hold" grpId="0" nodeType="afterEffect">
                                  <p:stCondLst>
                                    <p:cond delay="0"/>
                                  </p:stCondLst>
                                  <p:childTnLst>
                                    <p:set>
                                      <p:cBhvr>
                                        <p:cTn id="24" dur="1" fill="hold">
                                          <p:stCondLst>
                                            <p:cond delay="0"/>
                                          </p:stCondLst>
                                        </p:cTn>
                                        <p:tgtEl>
                                          <p:spTgt spid="23558"/>
                                        </p:tgtEl>
                                        <p:attrNameLst>
                                          <p:attrName>style.visibility</p:attrName>
                                        </p:attrNameLst>
                                      </p:cBhvr>
                                      <p:to>
                                        <p:strVal val="visible"/>
                                      </p:to>
                                    </p:set>
                                    <p:animEffect transition="in" filter="randombar(horizontal)">
                                      <p:cBhvr>
                                        <p:cTn id="25" dur="2000"/>
                                        <p:tgtEl>
                                          <p:spTgt spid="23558"/>
                                        </p:tgtEl>
                                      </p:cBhvr>
                                    </p:animEffect>
                                  </p:childTnLst>
                                </p:cTn>
                              </p:par>
                              <p:par>
                                <p:cTn id="26" presetID="14" presetClass="entr" presetSubtype="10" fill="hold" nodeType="withEffect">
                                  <p:stCondLst>
                                    <p:cond delay="0"/>
                                  </p:stCondLst>
                                  <p:childTnLst>
                                    <p:set>
                                      <p:cBhvr>
                                        <p:cTn id="27" dur="1" fill="hold">
                                          <p:stCondLst>
                                            <p:cond delay="0"/>
                                          </p:stCondLst>
                                        </p:cTn>
                                        <p:tgtEl>
                                          <p:spTgt spid="23563"/>
                                        </p:tgtEl>
                                        <p:attrNameLst>
                                          <p:attrName>style.visibility</p:attrName>
                                        </p:attrNameLst>
                                      </p:cBhvr>
                                      <p:to>
                                        <p:strVal val="visible"/>
                                      </p:to>
                                    </p:set>
                                    <p:animEffect transition="in" filter="randombar(horizontal)">
                                      <p:cBhvr>
                                        <p:cTn id="28" dur="2000"/>
                                        <p:tgtEl>
                                          <p:spTgt spid="23563"/>
                                        </p:tgtEl>
                                      </p:cBhvr>
                                    </p:animEffect>
                                  </p:childTnLst>
                                </p:cTn>
                              </p:par>
                              <p:par>
                                <p:cTn id="29" presetID="14" presetClass="entr" presetSubtype="10" fill="hold" nodeType="withEffect">
                                  <p:stCondLst>
                                    <p:cond delay="0"/>
                                  </p:stCondLst>
                                  <p:childTnLst>
                                    <p:set>
                                      <p:cBhvr>
                                        <p:cTn id="30" dur="1" fill="hold">
                                          <p:stCondLst>
                                            <p:cond delay="0"/>
                                          </p:stCondLst>
                                        </p:cTn>
                                        <p:tgtEl>
                                          <p:spTgt spid="23564"/>
                                        </p:tgtEl>
                                        <p:attrNameLst>
                                          <p:attrName>style.visibility</p:attrName>
                                        </p:attrNameLst>
                                      </p:cBhvr>
                                      <p:to>
                                        <p:strVal val="visible"/>
                                      </p:to>
                                    </p:set>
                                    <p:animEffect transition="in" filter="randombar(horizontal)">
                                      <p:cBhvr>
                                        <p:cTn id="31" dur="2000"/>
                                        <p:tgtEl>
                                          <p:spTgt spid="23564"/>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3559"/>
                                        </p:tgtEl>
                                        <p:attrNameLst>
                                          <p:attrName>style.visibility</p:attrName>
                                        </p:attrNameLst>
                                      </p:cBhvr>
                                      <p:to>
                                        <p:strVal val="visible"/>
                                      </p:to>
                                    </p:set>
                                    <p:animEffect transition="in" filter="randombar(horizontal)">
                                      <p:cBhvr>
                                        <p:cTn id="34" dur="2000"/>
                                        <p:tgtEl>
                                          <p:spTgt spid="23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p:bldP spid="23557" grpId="0" bldLvl="0" animBg="1"/>
      <p:bldP spid="23557" grpId="1" bldLvl="0" animBg="1"/>
      <p:bldP spid="23558" grpId="0"/>
      <p:bldP spid="23559"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27651" name="Picture 2"/>
          <p:cNvPicPr>
            <a:picLocks noChangeAspect="1"/>
          </p:cNvPicPr>
          <p:nvPr/>
        </p:nvPicPr>
        <p:blipFill>
          <a:blip r:embed="rId1"/>
          <a:stretch>
            <a:fillRect/>
          </a:stretch>
        </p:blipFill>
        <p:spPr>
          <a:xfrm>
            <a:off x="71438" y="1263650"/>
            <a:ext cx="2098675" cy="1122363"/>
          </a:xfrm>
          <a:prstGeom prst="rect">
            <a:avLst/>
          </a:prstGeom>
          <a:noFill/>
          <a:ln w="9525">
            <a:noFill/>
          </a:ln>
        </p:spPr>
      </p:pic>
      <p:pic>
        <p:nvPicPr>
          <p:cNvPr id="32770" name="图片 4"/>
          <p:cNvPicPr>
            <a:picLocks noChangeAspect="1"/>
          </p:cNvPicPr>
          <p:nvPr/>
        </p:nvPicPr>
        <p:blipFill>
          <a:blip r:embed="rId2"/>
          <a:stretch>
            <a:fillRect/>
          </a:stretch>
        </p:blipFill>
        <p:spPr>
          <a:xfrm>
            <a:off x="0" y="0"/>
            <a:ext cx="1938338" cy="1533525"/>
          </a:xfrm>
          <a:prstGeom prst="rect">
            <a:avLst/>
          </a:prstGeom>
          <a:noFill/>
          <a:ln w="9525">
            <a:noFill/>
          </a:ln>
        </p:spPr>
      </p:pic>
      <p:sp>
        <p:nvSpPr>
          <p:cNvPr id="27653" name="矩形 1"/>
          <p:cNvSpPr/>
          <p:nvPr/>
        </p:nvSpPr>
        <p:spPr>
          <a:xfrm>
            <a:off x="2047875" y="1625600"/>
            <a:ext cx="3587750" cy="461963"/>
          </a:xfrm>
          <a:prstGeom prst="rect">
            <a:avLst/>
          </a:prstGeom>
          <a:noFill/>
          <a:ln w="9525">
            <a:noFill/>
          </a:ln>
        </p:spPr>
        <p:txBody>
          <a:bodyPr wrap="none" anchor="t">
            <a:spAutoFit/>
          </a:bodyPr>
          <a:p>
            <a:pPr eaLnBrk="0" hangingPunct="0"/>
            <a:r>
              <a:rPr lang="zh-CN" altLang="en-US" sz="2400" b="1" dirty="0">
                <a:solidFill>
                  <a:srgbClr val="000000"/>
                </a:solidFill>
                <a:latin typeface="华文行楷" pitchFamily="2" charset="-122"/>
                <a:ea typeface="华文行楷" pitchFamily="2" charset="-122"/>
                <a:sym typeface="华文行楷" pitchFamily="2" charset="-122"/>
              </a:rPr>
              <a:t>人民关心的社会热点问题</a:t>
            </a:r>
            <a:endParaRPr lang="zh-CN" altLang="en-US" sz="2400" b="1" dirty="0">
              <a:solidFill>
                <a:srgbClr val="000000"/>
              </a:solidFill>
              <a:latin typeface="华文行楷" pitchFamily="2" charset="-122"/>
              <a:ea typeface="华文行楷" pitchFamily="2" charset="-122"/>
              <a:sym typeface="华文行楷" pitchFamily="2" charset="-122"/>
            </a:endParaRPr>
          </a:p>
        </p:txBody>
      </p:sp>
      <p:grpSp>
        <p:nvGrpSpPr>
          <p:cNvPr id="27654" name="Group 6"/>
          <p:cNvGrpSpPr/>
          <p:nvPr/>
        </p:nvGrpSpPr>
        <p:grpSpPr>
          <a:xfrm>
            <a:off x="400050" y="2171700"/>
            <a:ext cx="6007100" cy="3752850"/>
            <a:chOff x="0" y="0"/>
            <a:chExt cx="6007806" cy="3752382"/>
          </a:xfrm>
        </p:grpSpPr>
        <p:sp>
          <p:nvSpPr>
            <p:cNvPr id="32773" name="Rectangle 7"/>
            <p:cNvSpPr/>
            <p:nvPr/>
          </p:nvSpPr>
          <p:spPr>
            <a:xfrm>
              <a:off x="1877" y="82690"/>
              <a:ext cx="1830503" cy="732201"/>
            </a:xfrm>
            <a:prstGeom prst="rect">
              <a:avLst/>
            </a:prstGeom>
            <a:gradFill rotWithShape="0">
              <a:gsLst>
                <a:gs pos="0">
                  <a:srgbClr val="992F2B">
                    <a:alpha val="100000"/>
                  </a:srgbClr>
                </a:gs>
                <a:gs pos="79999">
                  <a:srgbClr val="C93D38">
                    <a:alpha val="100000"/>
                  </a:srgbClr>
                </a:gs>
                <a:gs pos="100000">
                  <a:srgbClr val="CD3A35">
                    <a:alpha val="100000"/>
                  </a:srgbClr>
                </a:gs>
              </a:gsLst>
              <a:lin ang="5400000" scaled="1"/>
              <a:tileRect/>
            </a:gradFill>
            <a:ln w="9525" cap="flat" cmpd="sng">
              <a:solidFill>
                <a:srgbClr val="C0504C"/>
              </a:solidFill>
              <a:prstDash val="solid"/>
              <a:miter/>
              <a:headEnd type="none" w="med" len="med"/>
              <a:tailEnd type="none" w="med" len="med"/>
            </a:ln>
          </p:spPr>
          <p:txBody>
            <a:bodyPr anchor="t"/>
            <a:p>
              <a:pPr eaLnBrk="0" hangingPunct="0"/>
              <a:endParaRPr lang="zh-CN" altLang="en-US" dirty="0">
                <a:latin typeface="Calibri" panose="020F0502020204030204" pitchFamily="34" charset="0"/>
                <a:ea typeface="宋体" panose="02010600030101010101" pitchFamily="2" charset="-122"/>
              </a:endParaRPr>
            </a:p>
          </p:txBody>
        </p:sp>
        <p:sp>
          <p:nvSpPr>
            <p:cNvPr id="32774" name="Rectangle 8"/>
            <p:cNvSpPr/>
            <p:nvPr/>
          </p:nvSpPr>
          <p:spPr>
            <a:xfrm>
              <a:off x="1877" y="82690"/>
              <a:ext cx="1830503" cy="732201"/>
            </a:xfrm>
            <a:prstGeom prst="rect">
              <a:avLst/>
            </a:prstGeom>
            <a:noFill/>
            <a:ln w="9525">
              <a:noFill/>
            </a:ln>
          </p:spPr>
          <p:txBody>
            <a:bodyPr lIns="170688" tIns="97536" rIns="170688" bIns="97536" anchor="ctr"/>
            <a:p>
              <a:pPr algn="ctr" eaLnBrk="0" hangingPunct="0">
                <a:lnSpc>
                  <a:spcPct val="90000"/>
                </a:lnSpc>
                <a:spcAft>
                  <a:spcPct val="35000"/>
                </a:spcAft>
              </a:pPr>
              <a:r>
                <a:rPr lang="en-US" altLang="zh-CN" sz="2400" b="1" dirty="0">
                  <a:solidFill>
                    <a:srgbClr val="FFFFFF"/>
                  </a:solidFill>
                  <a:latin typeface="Times New Roman" panose="02020603050405020304" pitchFamily="18" charset="0"/>
                  <a:ea typeface="楷体" panose="02010609060101010101" pitchFamily="49" charset="-122"/>
                  <a:sym typeface="Times New Roman" panose="02020603050405020304" pitchFamily="18" charset="0"/>
                </a:rPr>
                <a:t>2015</a:t>
              </a:r>
              <a:r>
                <a:rPr lang="zh-CN" altLang="en-US" sz="2400" b="1" dirty="0">
                  <a:solidFill>
                    <a:srgbClr val="FFFFFF"/>
                  </a:solidFill>
                  <a:latin typeface="Times New Roman" panose="02020603050405020304" pitchFamily="18" charset="0"/>
                  <a:ea typeface="楷体" panose="02010609060101010101" pitchFamily="49" charset="-122"/>
                  <a:sym typeface="Times New Roman" panose="02020603050405020304" pitchFamily="18" charset="0"/>
                </a:rPr>
                <a:t>年</a:t>
              </a:r>
              <a:endParaRPr lang="en-US" altLang="zh-CN" sz="2400" b="1" dirty="0">
                <a:solidFill>
                  <a:srgbClr val="FFFFFF"/>
                </a:solidFill>
                <a:latin typeface="Times New Roman" panose="02020603050405020304" pitchFamily="18" charset="0"/>
                <a:ea typeface="楷体" panose="02010609060101010101" pitchFamily="49" charset="-122"/>
                <a:sym typeface="Times New Roman" panose="02020603050405020304" pitchFamily="18" charset="0"/>
              </a:endParaRPr>
            </a:p>
          </p:txBody>
        </p:sp>
        <p:sp>
          <p:nvSpPr>
            <p:cNvPr id="32775" name="Rectangle 9"/>
            <p:cNvSpPr/>
            <p:nvPr/>
          </p:nvSpPr>
          <p:spPr>
            <a:xfrm>
              <a:off x="0" y="814891"/>
              <a:ext cx="1830503" cy="2854799"/>
            </a:xfrm>
            <a:prstGeom prst="rect">
              <a:avLst/>
            </a:prstGeom>
            <a:solidFill>
              <a:srgbClr val="E8CECF">
                <a:alpha val="89017"/>
              </a:srgbClr>
            </a:solidFill>
            <a:ln w="9525" cap="flat" cmpd="sng">
              <a:solidFill>
                <a:srgbClr val="E8CECF">
                  <a:alpha val="87056"/>
                </a:srgbClr>
              </a:solidFill>
              <a:prstDash val="solid"/>
              <a:miter/>
              <a:headEnd type="none" w="med" len="med"/>
              <a:tailEnd type="none" w="med" len="med"/>
            </a:ln>
          </p:spPr>
          <p:txBody>
            <a:bodyPr anchor="t"/>
            <a:p>
              <a:pPr eaLnBrk="0" hangingPunct="0"/>
              <a:endParaRPr lang="zh-CN" altLang="en-US" dirty="0">
                <a:latin typeface="Calibri" panose="020F0502020204030204" pitchFamily="34" charset="0"/>
                <a:ea typeface="宋体" panose="02010600030101010101" pitchFamily="2" charset="-122"/>
              </a:endParaRPr>
            </a:p>
          </p:txBody>
        </p:sp>
        <p:sp>
          <p:nvSpPr>
            <p:cNvPr id="32776" name="Rectangle 10"/>
            <p:cNvSpPr/>
            <p:nvPr/>
          </p:nvSpPr>
          <p:spPr>
            <a:xfrm>
              <a:off x="0" y="814891"/>
              <a:ext cx="1830503" cy="2854799"/>
            </a:xfrm>
            <a:prstGeom prst="rect">
              <a:avLst/>
            </a:prstGeom>
            <a:noFill/>
            <a:ln w="9525">
              <a:noFill/>
            </a:ln>
          </p:spPr>
          <p:txBody>
            <a:bodyPr lIns="85344" tIns="85344" rIns="113792" bIns="128016" anchor="t"/>
            <a:p>
              <a:pPr marL="171450" lvl="1" indent="-171450" eaLnBrk="0" hangingPunct="0">
                <a:lnSpc>
                  <a:spcPct val="90000"/>
                </a:lnSpc>
                <a:spcAft>
                  <a:spcPct val="15000"/>
                </a:spcAft>
                <a:buChar char="•"/>
              </a:pPr>
              <a:r>
                <a:rPr lang="zh-CN" altLang="en-US" sz="1800" dirty="0">
                  <a:solidFill>
                    <a:srgbClr val="000000"/>
                  </a:solidFill>
                  <a:latin typeface="楷体" panose="02010609060101010101" pitchFamily="49" charset="-122"/>
                  <a:ea typeface="楷体" panose="02010609060101010101" pitchFamily="49" charset="-122"/>
                  <a:sym typeface="楷体" panose="02010609060101010101" pitchFamily="49" charset="-122"/>
                </a:rPr>
                <a:t>收入分配</a:t>
              </a:r>
              <a:endParaRPr lang="zh-CN" altLang="en-US" sz="1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171450" lvl="1" indent="-171450" eaLnBrk="0" hangingPunct="0">
                <a:lnSpc>
                  <a:spcPct val="90000"/>
                </a:lnSpc>
                <a:spcAft>
                  <a:spcPct val="15000"/>
                </a:spcAft>
                <a:buChar char="•"/>
              </a:pPr>
              <a:r>
                <a:rPr lang="zh-CN" altLang="en-US" sz="1800" b="1" dirty="0">
                  <a:solidFill>
                    <a:srgbClr val="FF0000"/>
                  </a:solidFill>
                  <a:latin typeface="楷体" panose="02010609060101010101" pitchFamily="49" charset="-122"/>
                  <a:ea typeface="楷体" panose="02010609060101010101" pitchFamily="49" charset="-122"/>
                  <a:sym typeface="楷体" panose="02010609060101010101" pitchFamily="49" charset="-122"/>
                </a:rPr>
                <a:t>反腐倡廉</a:t>
              </a:r>
              <a:endParaRPr lang="zh-CN" altLang="en-US" sz="1800" b="1" dirty="0">
                <a:solidFill>
                  <a:srgbClr val="FF0000"/>
                </a:solidFill>
                <a:latin typeface="楷体" panose="02010609060101010101" pitchFamily="49" charset="-122"/>
                <a:ea typeface="楷体" panose="02010609060101010101" pitchFamily="49" charset="-122"/>
                <a:sym typeface="楷体" panose="02010609060101010101" pitchFamily="49" charset="-122"/>
              </a:endParaRPr>
            </a:p>
            <a:p>
              <a:pPr marL="171450" lvl="1" indent="-171450" eaLnBrk="0" hangingPunct="0">
                <a:lnSpc>
                  <a:spcPct val="90000"/>
                </a:lnSpc>
                <a:spcAft>
                  <a:spcPct val="15000"/>
                </a:spcAft>
                <a:buChar char="•"/>
              </a:pPr>
              <a:r>
                <a:rPr lang="zh-CN" altLang="en-US" sz="1800" dirty="0">
                  <a:solidFill>
                    <a:srgbClr val="000000"/>
                  </a:solidFill>
                  <a:latin typeface="楷体" panose="02010609060101010101" pitchFamily="49" charset="-122"/>
                  <a:ea typeface="楷体" panose="02010609060101010101" pitchFamily="49" charset="-122"/>
                  <a:sym typeface="楷体" panose="02010609060101010101" pitchFamily="49" charset="-122"/>
                </a:rPr>
                <a:t>经济新常态</a:t>
              </a:r>
              <a:endParaRPr lang="zh-CN" altLang="en-US" sz="1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171450" lvl="1" indent="-171450" eaLnBrk="0" hangingPunct="0">
                <a:lnSpc>
                  <a:spcPct val="90000"/>
                </a:lnSpc>
                <a:spcAft>
                  <a:spcPct val="15000"/>
                </a:spcAft>
                <a:buChar char="•"/>
              </a:pPr>
              <a:r>
                <a:rPr lang="zh-CN" altLang="en-US" sz="1800" dirty="0">
                  <a:solidFill>
                    <a:srgbClr val="000000"/>
                  </a:solidFill>
                  <a:latin typeface="楷体" panose="02010609060101010101" pitchFamily="49" charset="-122"/>
                  <a:ea typeface="楷体" panose="02010609060101010101" pitchFamily="49" charset="-122"/>
                  <a:sym typeface="楷体" panose="02010609060101010101" pitchFamily="49" charset="-122"/>
                </a:rPr>
                <a:t>食药安全</a:t>
              </a:r>
              <a:endParaRPr lang="zh-CN" altLang="en-US" sz="1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171450" lvl="1" indent="-171450" eaLnBrk="0" hangingPunct="0">
                <a:lnSpc>
                  <a:spcPct val="90000"/>
                </a:lnSpc>
                <a:spcAft>
                  <a:spcPct val="15000"/>
                </a:spcAft>
                <a:buChar char="•"/>
              </a:pPr>
              <a:r>
                <a:rPr lang="zh-CN" altLang="en-US" sz="1800" dirty="0">
                  <a:solidFill>
                    <a:srgbClr val="000000"/>
                  </a:solidFill>
                  <a:latin typeface="楷体" panose="02010609060101010101" pitchFamily="49" charset="-122"/>
                  <a:ea typeface="楷体" panose="02010609060101010101" pitchFamily="49" charset="-122"/>
                  <a:sym typeface="楷体" panose="02010609060101010101" pitchFamily="49" charset="-122"/>
                </a:rPr>
                <a:t>简政放权</a:t>
              </a:r>
              <a:endParaRPr lang="zh-CN" altLang="en-US" sz="1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171450" lvl="1" indent="-171450" eaLnBrk="0" hangingPunct="0">
                <a:lnSpc>
                  <a:spcPct val="90000"/>
                </a:lnSpc>
                <a:spcAft>
                  <a:spcPct val="15000"/>
                </a:spcAft>
                <a:buChar char="•"/>
              </a:pPr>
              <a:r>
                <a:rPr lang="zh-CN" altLang="en-US" sz="1800" dirty="0">
                  <a:solidFill>
                    <a:srgbClr val="000000"/>
                  </a:solidFill>
                  <a:latin typeface="楷体" panose="02010609060101010101" pitchFamily="49" charset="-122"/>
                  <a:ea typeface="楷体" panose="02010609060101010101" pitchFamily="49" charset="-122"/>
                  <a:sym typeface="楷体" panose="02010609060101010101" pitchFamily="49" charset="-122"/>
                </a:rPr>
                <a:t>从严治党</a:t>
              </a:r>
              <a:endParaRPr lang="zh-CN" altLang="en-US" sz="1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171450" lvl="1" indent="-171450" eaLnBrk="0" hangingPunct="0">
                <a:lnSpc>
                  <a:spcPct val="90000"/>
                </a:lnSpc>
                <a:spcAft>
                  <a:spcPct val="15000"/>
                </a:spcAft>
                <a:buChar char="•"/>
              </a:pPr>
              <a:r>
                <a:rPr lang="zh-CN" altLang="en-US" sz="1800" b="1" dirty="0">
                  <a:solidFill>
                    <a:srgbClr val="FF0000"/>
                  </a:solidFill>
                  <a:latin typeface="楷体" panose="02010609060101010101" pitchFamily="49" charset="-122"/>
                  <a:ea typeface="楷体" panose="02010609060101010101" pitchFamily="49" charset="-122"/>
                  <a:sym typeface="楷体" panose="02010609060101010101" pitchFamily="49" charset="-122"/>
                </a:rPr>
                <a:t>环境治理</a:t>
              </a:r>
              <a:endParaRPr lang="zh-CN" altLang="en-US" sz="1800" b="1" dirty="0">
                <a:solidFill>
                  <a:srgbClr val="FF0000"/>
                </a:solidFill>
                <a:latin typeface="楷体" panose="02010609060101010101" pitchFamily="49" charset="-122"/>
                <a:ea typeface="楷体" panose="02010609060101010101" pitchFamily="49" charset="-122"/>
                <a:sym typeface="楷体" panose="02010609060101010101" pitchFamily="49" charset="-122"/>
              </a:endParaRPr>
            </a:p>
            <a:p>
              <a:pPr marL="171450" lvl="1" indent="-171450" eaLnBrk="0" hangingPunct="0">
                <a:lnSpc>
                  <a:spcPct val="90000"/>
                </a:lnSpc>
                <a:spcAft>
                  <a:spcPct val="15000"/>
                </a:spcAft>
                <a:buChar char="•"/>
              </a:pPr>
              <a:r>
                <a:rPr lang="zh-CN" altLang="en-US" sz="1800" b="1" dirty="0">
                  <a:solidFill>
                    <a:srgbClr val="FF0000"/>
                  </a:solidFill>
                  <a:latin typeface="楷体" panose="02010609060101010101" pitchFamily="49" charset="-122"/>
                  <a:ea typeface="楷体" panose="02010609060101010101" pitchFamily="49" charset="-122"/>
                  <a:sym typeface="楷体" panose="02010609060101010101" pitchFamily="49" charset="-122"/>
                </a:rPr>
                <a:t>教育改革</a:t>
              </a:r>
              <a:endParaRPr lang="zh-CN" altLang="en-US" sz="1800" b="1" dirty="0">
                <a:solidFill>
                  <a:srgbClr val="FF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32777" name="Rectangle 11"/>
            <p:cNvSpPr/>
            <p:nvPr/>
          </p:nvSpPr>
          <p:spPr>
            <a:xfrm>
              <a:off x="2088651" y="82690"/>
              <a:ext cx="1830503" cy="732201"/>
            </a:xfrm>
            <a:prstGeom prst="rect">
              <a:avLst/>
            </a:prstGeom>
            <a:gradFill rotWithShape="0">
              <a:gsLst>
                <a:gs pos="0">
                  <a:srgbClr val="759436">
                    <a:alpha val="100000"/>
                  </a:srgbClr>
                </a:gs>
                <a:gs pos="79999">
                  <a:srgbClr val="9BC247">
                    <a:alpha val="100000"/>
                  </a:srgbClr>
                </a:gs>
                <a:gs pos="100000">
                  <a:srgbClr val="9BC545">
                    <a:alpha val="100000"/>
                  </a:srgbClr>
                </a:gs>
              </a:gsLst>
              <a:lin ang="5400000" scaled="1"/>
              <a:tileRect/>
            </a:gradFill>
            <a:ln w="9525" cap="flat" cmpd="sng">
              <a:solidFill>
                <a:srgbClr val="9BBB59"/>
              </a:solidFill>
              <a:prstDash val="solid"/>
              <a:miter/>
              <a:headEnd type="none" w="med" len="med"/>
              <a:tailEnd type="none" w="med" len="med"/>
            </a:ln>
          </p:spPr>
          <p:txBody>
            <a:bodyPr anchor="t"/>
            <a:p>
              <a:pPr eaLnBrk="0" hangingPunct="0"/>
              <a:endParaRPr lang="zh-CN" altLang="en-US" dirty="0">
                <a:latin typeface="Calibri" panose="020F0502020204030204" pitchFamily="34" charset="0"/>
                <a:ea typeface="宋体" panose="02010600030101010101" pitchFamily="2" charset="-122"/>
              </a:endParaRPr>
            </a:p>
          </p:txBody>
        </p:sp>
        <p:sp>
          <p:nvSpPr>
            <p:cNvPr id="32778" name="Rectangle 12"/>
            <p:cNvSpPr/>
            <p:nvPr/>
          </p:nvSpPr>
          <p:spPr>
            <a:xfrm>
              <a:off x="2088651" y="82690"/>
              <a:ext cx="1830503" cy="732201"/>
            </a:xfrm>
            <a:prstGeom prst="rect">
              <a:avLst/>
            </a:prstGeom>
            <a:noFill/>
            <a:ln w="9525">
              <a:noFill/>
            </a:ln>
          </p:spPr>
          <p:txBody>
            <a:bodyPr lIns="170688" tIns="97536" rIns="170688" bIns="97536" anchor="ctr"/>
            <a:p>
              <a:pPr algn="ctr" eaLnBrk="0" hangingPunct="0">
                <a:lnSpc>
                  <a:spcPct val="90000"/>
                </a:lnSpc>
                <a:spcAft>
                  <a:spcPct val="35000"/>
                </a:spcAft>
              </a:pPr>
              <a:r>
                <a:rPr lang="en-US" altLang="zh-CN" sz="2400" b="1" dirty="0">
                  <a:solidFill>
                    <a:srgbClr val="FFFFFF"/>
                  </a:solidFill>
                  <a:latin typeface="Times New Roman" panose="02020603050405020304" pitchFamily="18" charset="0"/>
                  <a:ea typeface="楷体" panose="02010609060101010101" pitchFamily="49" charset="-122"/>
                  <a:sym typeface="Times New Roman" panose="02020603050405020304" pitchFamily="18" charset="0"/>
                </a:rPr>
                <a:t>2016</a:t>
              </a:r>
              <a:r>
                <a:rPr lang="zh-CN" altLang="en-US" sz="2400" b="1" dirty="0">
                  <a:solidFill>
                    <a:srgbClr val="FFFFFF"/>
                  </a:solidFill>
                  <a:latin typeface="Times New Roman" panose="02020603050405020304" pitchFamily="18" charset="0"/>
                  <a:ea typeface="楷体" panose="02010609060101010101" pitchFamily="49" charset="-122"/>
                  <a:sym typeface="Times New Roman" panose="02020603050405020304" pitchFamily="18" charset="0"/>
                </a:rPr>
                <a:t>年</a:t>
              </a:r>
              <a:endParaRPr lang="zh-CN" altLang="en-US" sz="2400" b="1" dirty="0">
                <a:solidFill>
                  <a:srgbClr val="FFFFFF"/>
                </a:solidFill>
                <a:latin typeface="Times New Roman" panose="02020603050405020304" pitchFamily="18" charset="0"/>
                <a:ea typeface="楷体" panose="02010609060101010101" pitchFamily="49" charset="-122"/>
                <a:sym typeface="Times New Roman" panose="02020603050405020304" pitchFamily="18" charset="0"/>
              </a:endParaRPr>
            </a:p>
          </p:txBody>
        </p:sp>
        <p:sp>
          <p:nvSpPr>
            <p:cNvPr id="32779" name="Rectangle 13"/>
            <p:cNvSpPr/>
            <p:nvPr/>
          </p:nvSpPr>
          <p:spPr>
            <a:xfrm>
              <a:off x="2088651" y="814891"/>
              <a:ext cx="1830503" cy="2854799"/>
            </a:xfrm>
            <a:prstGeom prst="rect">
              <a:avLst/>
            </a:prstGeom>
            <a:solidFill>
              <a:srgbClr val="DEE7CF">
                <a:alpha val="89017"/>
              </a:srgbClr>
            </a:solidFill>
            <a:ln w="9525" cap="flat" cmpd="sng">
              <a:solidFill>
                <a:srgbClr val="DEE7CF">
                  <a:alpha val="87056"/>
                </a:srgbClr>
              </a:solidFill>
              <a:prstDash val="solid"/>
              <a:miter/>
              <a:headEnd type="none" w="med" len="med"/>
              <a:tailEnd type="none" w="med" len="med"/>
            </a:ln>
          </p:spPr>
          <p:txBody>
            <a:bodyPr anchor="t"/>
            <a:p>
              <a:pPr eaLnBrk="0" hangingPunct="0"/>
              <a:endParaRPr lang="zh-CN" altLang="en-US" dirty="0">
                <a:latin typeface="Calibri" panose="020F0502020204030204" pitchFamily="34" charset="0"/>
                <a:ea typeface="宋体" panose="02010600030101010101" pitchFamily="2" charset="-122"/>
              </a:endParaRPr>
            </a:p>
          </p:txBody>
        </p:sp>
        <p:sp>
          <p:nvSpPr>
            <p:cNvPr id="32780" name="Rectangle 14"/>
            <p:cNvSpPr/>
            <p:nvPr/>
          </p:nvSpPr>
          <p:spPr>
            <a:xfrm>
              <a:off x="2088651" y="814891"/>
              <a:ext cx="1830503" cy="2854799"/>
            </a:xfrm>
            <a:prstGeom prst="rect">
              <a:avLst/>
            </a:prstGeom>
            <a:noFill/>
            <a:ln w="9525">
              <a:noFill/>
            </a:ln>
          </p:spPr>
          <p:txBody>
            <a:bodyPr lIns="85344" tIns="85344" rIns="113792" bIns="128016" anchor="t"/>
            <a:p>
              <a:pPr marL="171450" lvl="1" indent="-171450" eaLnBrk="0" hangingPunct="0">
                <a:lnSpc>
                  <a:spcPct val="90000"/>
                </a:lnSpc>
                <a:spcAft>
                  <a:spcPct val="15000"/>
                </a:spcAft>
                <a:buChar char="•"/>
              </a:pPr>
              <a:r>
                <a:rPr lang="zh-CN" altLang="en-US" sz="1800" b="1" dirty="0">
                  <a:solidFill>
                    <a:srgbClr val="0070C0"/>
                  </a:solidFill>
                  <a:latin typeface="楷体" panose="02010609060101010101" pitchFamily="49" charset="-122"/>
                  <a:ea typeface="楷体" panose="02010609060101010101" pitchFamily="49" charset="-122"/>
                  <a:sym typeface="楷体" panose="02010609060101010101" pitchFamily="49" charset="-122"/>
                </a:rPr>
                <a:t>社会保障</a:t>
              </a:r>
              <a:endParaRPr lang="zh-CN" altLang="en-US" sz="1800" b="1" dirty="0">
                <a:solidFill>
                  <a:srgbClr val="0070C0"/>
                </a:solidFill>
                <a:latin typeface="楷体" panose="02010609060101010101" pitchFamily="49" charset="-122"/>
                <a:ea typeface="楷体" panose="02010609060101010101" pitchFamily="49" charset="-122"/>
                <a:sym typeface="楷体" panose="02010609060101010101" pitchFamily="49" charset="-122"/>
              </a:endParaRPr>
            </a:p>
            <a:p>
              <a:pPr marL="171450" lvl="1" indent="-171450" eaLnBrk="0" hangingPunct="0">
                <a:lnSpc>
                  <a:spcPct val="90000"/>
                </a:lnSpc>
                <a:spcAft>
                  <a:spcPct val="15000"/>
                </a:spcAft>
                <a:buChar char="•"/>
              </a:pPr>
              <a:r>
                <a:rPr lang="zh-CN" altLang="en-US" sz="1800" dirty="0">
                  <a:solidFill>
                    <a:srgbClr val="000000"/>
                  </a:solidFill>
                  <a:latin typeface="楷体" panose="02010609060101010101" pitchFamily="49" charset="-122"/>
                  <a:ea typeface="楷体" panose="02010609060101010101" pitchFamily="49" charset="-122"/>
                  <a:sym typeface="楷体" panose="02010609060101010101" pitchFamily="49" charset="-122"/>
                </a:rPr>
                <a:t>居民收入</a:t>
              </a:r>
              <a:endParaRPr lang="zh-CN" altLang="en-US" sz="1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171450" lvl="1" indent="-171450" eaLnBrk="0" hangingPunct="0">
                <a:lnSpc>
                  <a:spcPct val="90000"/>
                </a:lnSpc>
                <a:spcAft>
                  <a:spcPct val="15000"/>
                </a:spcAft>
                <a:buChar char="•"/>
              </a:pPr>
              <a:r>
                <a:rPr lang="zh-CN" altLang="en-US" sz="1800" b="1" dirty="0">
                  <a:solidFill>
                    <a:srgbClr val="0070C0"/>
                  </a:solidFill>
                  <a:latin typeface="楷体" panose="02010609060101010101" pitchFamily="49" charset="-122"/>
                  <a:ea typeface="楷体" panose="02010609060101010101" pitchFamily="49" charset="-122"/>
                  <a:sym typeface="楷体" panose="02010609060101010101" pitchFamily="49" charset="-122"/>
                </a:rPr>
                <a:t>医疗改革</a:t>
              </a:r>
              <a:endParaRPr lang="zh-CN" altLang="en-US" sz="1800" b="1" dirty="0">
                <a:solidFill>
                  <a:srgbClr val="0070C0"/>
                </a:solidFill>
                <a:latin typeface="楷体" panose="02010609060101010101" pitchFamily="49" charset="-122"/>
                <a:ea typeface="楷体" panose="02010609060101010101" pitchFamily="49" charset="-122"/>
                <a:sym typeface="楷体" panose="02010609060101010101" pitchFamily="49" charset="-122"/>
              </a:endParaRPr>
            </a:p>
            <a:p>
              <a:pPr marL="171450" lvl="1" indent="-171450" eaLnBrk="0" hangingPunct="0">
                <a:lnSpc>
                  <a:spcPct val="90000"/>
                </a:lnSpc>
                <a:spcAft>
                  <a:spcPct val="15000"/>
                </a:spcAft>
                <a:buChar char="•"/>
              </a:pPr>
              <a:r>
                <a:rPr lang="zh-CN" altLang="en-US" sz="1800" b="1" dirty="0">
                  <a:solidFill>
                    <a:srgbClr val="FF0000"/>
                  </a:solidFill>
                  <a:latin typeface="楷体" panose="02010609060101010101" pitchFamily="49" charset="-122"/>
                  <a:ea typeface="楷体" panose="02010609060101010101" pitchFamily="49" charset="-122"/>
                  <a:sym typeface="楷体" panose="02010609060101010101" pitchFamily="49" charset="-122"/>
                </a:rPr>
                <a:t>反腐倡廉</a:t>
              </a:r>
              <a:endParaRPr lang="zh-CN" altLang="en-US" sz="1800" b="1" dirty="0">
                <a:solidFill>
                  <a:srgbClr val="FF0000"/>
                </a:solidFill>
                <a:latin typeface="楷体" panose="02010609060101010101" pitchFamily="49" charset="-122"/>
                <a:ea typeface="楷体" panose="02010609060101010101" pitchFamily="49" charset="-122"/>
                <a:sym typeface="楷体" panose="02010609060101010101" pitchFamily="49" charset="-122"/>
              </a:endParaRPr>
            </a:p>
            <a:p>
              <a:pPr marL="171450" lvl="1" indent="-171450" eaLnBrk="0" hangingPunct="0">
                <a:lnSpc>
                  <a:spcPct val="90000"/>
                </a:lnSpc>
                <a:spcAft>
                  <a:spcPct val="15000"/>
                </a:spcAft>
                <a:buChar char="•"/>
              </a:pPr>
              <a:r>
                <a:rPr lang="zh-CN" altLang="en-US" sz="1800" b="1" dirty="0">
                  <a:solidFill>
                    <a:srgbClr val="FF0000"/>
                  </a:solidFill>
                  <a:latin typeface="楷体" panose="02010609060101010101" pitchFamily="49" charset="-122"/>
                  <a:ea typeface="楷体" panose="02010609060101010101" pitchFamily="49" charset="-122"/>
                  <a:sym typeface="楷体" panose="02010609060101010101" pitchFamily="49" charset="-122"/>
                </a:rPr>
                <a:t>教育改革</a:t>
              </a:r>
              <a:endParaRPr lang="zh-CN" altLang="en-US" sz="1800" b="1" dirty="0">
                <a:solidFill>
                  <a:srgbClr val="FF0000"/>
                </a:solidFill>
                <a:latin typeface="楷体" panose="02010609060101010101" pitchFamily="49" charset="-122"/>
                <a:ea typeface="楷体" panose="02010609060101010101" pitchFamily="49" charset="-122"/>
                <a:sym typeface="楷体" panose="02010609060101010101" pitchFamily="49" charset="-122"/>
              </a:endParaRPr>
            </a:p>
            <a:p>
              <a:pPr marL="171450" lvl="1" indent="-171450" eaLnBrk="0" hangingPunct="0">
                <a:lnSpc>
                  <a:spcPct val="90000"/>
                </a:lnSpc>
                <a:spcAft>
                  <a:spcPct val="15000"/>
                </a:spcAft>
                <a:buChar char="•"/>
              </a:pPr>
              <a:r>
                <a:rPr lang="zh-CN" altLang="en-US" sz="1800" b="1" dirty="0">
                  <a:solidFill>
                    <a:srgbClr val="0070C0"/>
                  </a:solidFill>
                  <a:latin typeface="楷体" panose="02010609060101010101" pitchFamily="49" charset="-122"/>
                  <a:ea typeface="楷体" panose="02010609060101010101" pitchFamily="49" charset="-122"/>
                  <a:sym typeface="楷体" panose="02010609060101010101" pitchFamily="49" charset="-122"/>
                </a:rPr>
                <a:t>住房改革</a:t>
              </a:r>
              <a:endParaRPr lang="zh-CN" altLang="en-US" sz="1800" b="1" dirty="0">
                <a:solidFill>
                  <a:srgbClr val="0070C0"/>
                </a:solidFill>
                <a:latin typeface="楷体" panose="02010609060101010101" pitchFamily="49" charset="-122"/>
                <a:ea typeface="楷体" panose="02010609060101010101" pitchFamily="49" charset="-122"/>
                <a:sym typeface="楷体" panose="02010609060101010101" pitchFamily="49" charset="-122"/>
              </a:endParaRPr>
            </a:p>
            <a:p>
              <a:pPr marL="171450" lvl="1" indent="-171450" eaLnBrk="0" hangingPunct="0">
                <a:lnSpc>
                  <a:spcPct val="90000"/>
                </a:lnSpc>
                <a:spcAft>
                  <a:spcPct val="15000"/>
                </a:spcAft>
                <a:buChar char="•"/>
              </a:pPr>
              <a:r>
                <a:rPr lang="zh-CN" altLang="en-US" sz="1800" b="1" dirty="0">
                  <a:solidFill>
                    <a:srgbClr val="FF0000"/>
                  </a:solidFill>
                  <a:latin typeface="楷体" panose="02010609060101010101" pitchFamily="49" charset="-122"/>
                  <a:ea typeface="楷体" panose="02010609060101010101" pitchFamily="49" charset="-122"/>
                  <a:sym typeface="楷体" panose="02010609060101010101" pitchFamily="49" charset="-122"/>
                </a:rPr>
                <a:t>环境治理</a:t>
              </a:r>
              <a:endParaRPr lang="zh-CN" altLang="en-US" sz="1800" b="1" dirty="0">
                <a:solidFill>
                  <a:srgbClr val="FF0000"/>
                </a:solidFill>
                <a:latin typeface="楷体" panose="02010609060101010101" pitchFamily="49" charset="-122"/>
                <a:ea typeface="楷体" panose="02010609060101010101" pitchFamily="49" charset="-122"/>
                <a:sym typeface="楷体" panose="02010609060101010101" pitchFamily="49" charset="-122"/>
              </a:endParaRPr>
            </a:p>
            <a:p>
              <a:pPr marL="171450" lvl="1" indent="-171450" eaLnBrk="0" hangingPunct="0">
                <a:lnSpc>
                  <a:spcPct val="90000"/>
                </a:lnSpc>
                <a:spcAft>
                  <a:spcPct val="15000"/>
                </a:spcAft>
                <a:buChar char="•"/>
              </a:pPr>
              <a:r>
                <a:rPr lang="zh-CN" altLang="en-US" sz="1800" dirty="0">
                  <a:solidFill>
                    <a:srgbClr val="000000"/>
                  </a:solidFill>
                  <a:latin typeface="楷体" panose="02010609060101010101" pitchFamily="49" charset="-122"/>
                  <a:ea typeface="楷体" panose="02010609060101010101" pitchFamily="49" charset="-122"/>
                  <a:sym typeface="楷体" panose="02010609060101010101" pitchFamily="49" charset="-122"/>
                </a:rPr>
                <a:t>司法改革</a:t>
              </a:r>
              <a:endParaRPr lang="zh-CN" altLang="en-US" sz="1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171450" lvl="1" indent="-171450" eaLnBrk="0" hangingPunct="0">
                <a:lnSpc>
                  <a:spcPct val="90000"/>
                </a:lnSpc>
                <a:spcAft>
                  <a:spcPct val="15000"/>
                </a:spcAft>
                <a:buChar char="•"/>
              </a:pPr>
              <a:endParaRPr lang="zh-CN" altLang="en-US" sz="1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32781" name="Rectangle 15"/>
            <p:cNvSpPr/>
            <p:nvPr/>
          </p:nvSpPr>
          <p:spPr>
            <a:xfrm>
              <a:off x="4175425" y="82690"/>
              <a:ext cx="1830503" cy="732201"/>
            </a:xfrm>
            <a:prstGeom prst="rect">
              <a:avLst/>
            </a:prstGeom>
            <a:gradFill rotWithShape="0">
              <a:gsLst>
                <a:gs pos="0">
                  <a:srgbClr val="5D427D">
                    <a:alpha val="100000"/>
                  </a:srgbClr>
                </a:gs>
                <a:gs pos="79999">
                  <a:srgbClr val="7A57A5">
                    <a:alpha val="100000"/>
                  </a:srgbClr>
                </a:gs>
                <a:gs pos="100000">
                  <a:srgbClr val="7A56A7">
                    <a:alpha val="100000"/>
                  </a:srgbClr>
                </a:gs>
              </a:gsLst>
              <a:lin ang="5400000" scaled="1"/>
              <a:tileRect/>
            </a:gradFill>
            <a:ln w="9525" cap="flat" cmpd="sng">
              <a:solidFill>
                <a:srgbClr val="8064A2"/>
              </a:solidFill>
              <a:prstDash val="solid"/>
              <a:miter/>
              <a:headEnd type="none" w="med" len="med"/>
              <a:tailEnd type="none" w="med" len="med"/>
            </a:ln>
          </p:spPr>
          <p:txBody>
            <a:bodyPr anchor="t"/>
            <a:p>
              <a:pPr eaLnBrk="0" hangingPunct="0"/>
              <a:endParaRPr lang="zh-CN" altLang="en-US" dirty="0">
                <a:latin typeface="Calibri" panose="020F0502020204030204" pitchFamily="34" charset="0"/>
                <a:ea typeface="宋体" panose="02010600030101010101" pitchFamily="2" charset="-122"/>
              </a:endParaRPr>
            </a:p>
          </p:txBody>
        </p:sp>
        <p:sp>
          <p:nvSpPr>
            <p:cNvPr id="32782" name="Rectangle 16"/>
            <p:cNvSpPr/>
            <p:nvPr/>
          </p:nvSpPr>
          <p:spPr>
            <a:xfrm>
              <a:off x="4175425" y="82690"/>
              <a:ext cx="1830503" cy="732201"/>
            </a:xfrm>
            <a:prstGeom prst="rect">
              <a:avLst/>
            </a:prstGeom>
            <a:noFill/>
            <a:ln w="9525">
              <a:noFill/>
            </a:ln>
          </p:spPr>
          <p:txBody>
            <a:bodyPr lIns="170688" tIns="97536" rIns="170688" bIns="97536" anchor="ctr"/>
            <a:p>
              <a:pPr algn="ctr" eaLnBrk="0" hangingPunct="0">
                <a:lnSpc>
                  <a:spcPct val="90000"/>
                </a:lnSpc>
                <a:spcAft>
                  <a:spcPct val="35000"/>
                </a:spcAft>
              </a:pPr>
              <a:r>
                <a:rPr lang="en-US" altLang="zh-CN" sz="2400" dirty="0">
                  <a:solidFill>
                    <a:srgbClr val="FFFFFF"/>
                  </a:solidFill>
                  <a:latin typeface="Times New Roman" panose="02020603050405020304" pitchFamily="18" charset="0"/>
                  <a:ea typeface="楷体" panose="02010609060101010101" pitchFamily="49" charset="-122"/>
                  <a:sym typeface="Times New Roman" panose="02020603050405020304" pitchFamily="18" charset="0"/>
                </a:rPr>
                <a:t>2017</a:t>
              </a:r>
              <a:r>
                <a:rPr lang="zh-CN" altLang="en-US" sz="2400" dirty="0">
                  <a:solidFill>
                    <a:srgbClr val="FFFFFF"/>
                  </a:solidFill>
                  <a:latin typeface="Times New Roman" panose="02020603050405020304" pitchFamily="18" charset="0"/>
                  <a:ea typeface="楷体" panose="02010609060101010101" pitchFamily="49" charset="-122"/>
                  <a:sym typeface="Times New Roman" panose="02020603050405020304" pitchFamily="18" charset="0"/>
                </a:rPr>
                <a:t>年</a:t>
              </a:r>
              <a:endParaRPr lang="zh-CN" altLang="en-US" sz="2400" dirty="0">
                <a:solidFill>
                  <a:srgbClr val="FFFFFF"/>
                </a:solidFill>
                <a:latin typeface="Times New Roman" panose="02020603050405020304" pitchFamily="18" charset="0"/>
                <a:ea typeface="楷体" panose="02010609060101010101" pitchFamily="49" charset="-122"/>
                <a:sym typeface="Times New Roman" panose="02020603050405020304" pitchFamily="18" charset="0"/>
              </a:endParaRPr>
            </a:p>
          </p:txBody>
        </p:sp>
        <p:sp>
          <p:nvSpPr>
            <p:cNvPr id="32783" name="Rectangle 17"/>
            <p:cNvSpPr/>
            <p:nvPr/>
          </p:nvSpPr>
          <p:spPr>
            <a:xfrm>
              <a:off x="4175425" y="814891"/>
              <a:ext cx="1830503" cy="2854799"/>
            </a:xfrm>
            <a:prstGeom prst="rect">
              <a:avLst/>
            </a:prstGeom>
            <a:solidFill>
              <a:srgbClr val="D7D2DF">
                <a:alpha val="89017"/>
              </a:srgbClr>
            </a:solidFill>
            <a:ln w="9525" cap="flat" cmpd="sng">
              <a:solidFill>
                <a:srgbClr val="D7D2DF">
                  <a:alpha val="87056"/>
                </a:srgbClr>
              </a:solidFill>
              <a:prstDash val="solid"/>
              <a:miter/>
              <a:headEnd type="none" w="med" len="med"/>
              <a:tailEnd type="none" w="med" len="med"/>
            </a:ln>
          </p:spPr>
          <p:txBody>
            <a:bodyPr anchor="t"/>
            <a:p>
              <a:pPr eaLnBrk="0" hangingPunct="0"/>
              <a:endParaRPr lang="zh-CN" altLang="en-US" dirty="0">
                <a:latin typeface="Calibri" panose="020F0502020204030204" pitchFamily="34" charset="0"/>
                <a:ea typeface="宋体" panose="02010600030101010101" pitchFamily="2" charset="-122"/>
              </a:endParaRPr>
            </a:p>
          </p:txBody>
        </p:sp>
        <p:sp>
          <p:nvSpPr>
            <p:cNvPr id="32784" name="Rectangle 18"/>
            <p:cNvSpPr/>
            <p:nvPr/>
          </p:nvSpPr>
          <p:spPr>
            <a:xfrm>
              <a:off x="4175425" y="814891"/>
              <a:ext cx="1830503" cy="2854799"/>
            </a:xfrm>
            <a:prstGeom prst="rect">
              <a:avLst/>
            </a:prstGeom>
            <a:noFill/>
            <a:ln w="9525">
              <a:noFill/>
            </a:ln>
          </p:spPr>
          <p:txBody>
            <a:bodyPr lIns="85344" tIns="85344" rIns="113792" bIns="128016" anchor="t"/>
            <a:p>
              <a:pPr marL="171450" lvl="1" indent="-171450" eaLnBrk="0" hangingPunct="0">
                <a:lnSpc>
                  <a:spcPct val="90000"/>
                </a:lnSpc>
                <a:spcAft>
                  <a:spcPct val="15000"/>
                </a:spcAft>
                <a:buChar char="•"/>
              </a:pPr>
              <a:r>
                <a:rPr lang="zh-CN" altLang="en-US" sz="1800" b="1" dirty="0">
                  <a:solidFill>
                    <a:srgbClr val="FF0000"/>
                  </a:solidFill>
                  <a:latin typeface="楷体" panose="02010609060101010101" pitchFamily="49" charset="-122"/>
                  <a:ea typeface="楷体" panose="02010609060101010101" pitchFamily="49" charset="-122"/>
                  <a:sym typeface="楷体" panose="02010609060101010101" pitchFamily="49" charset="-122"/>
                </a:rPr>
                <a:t>反腐倡廉</a:t>
              </a:r>
              <a:endParaRPr lang="zh-CN" altLang="en-US" sz="1800" b="1" dirty="0">
                <a:solidFill>
                  <a:srgbClr val="FF0000"/>
                </a:solidFill>
                <a:latin typeface="楷体" panose="02010609060101010101" pitchFamily="49" charset="-122"/>
                <a:ea typeface="楷体" panose="02010609060101010101" pitchFamily="49" charset="-122"/>
                <a:sym typeface="楷体" panose="02010609060101010101" pitchFamily="49" charset="-122"/>
              </a:endParaRPr>
            </a:p>
            <a:p>
              <a:pPr marL="171450" lvl="1" indent="-171450" eaLnBrk="0" hangingPunct="0">
                <a:lnSpc>
                  <a:spcPct val="90000"/>
                </a:lnSpc>
                <a:spcAft>
                  <a:spcPct val="15000"/>
                </a:spcAft>
                <a:buChar char="•"/>
              </a:pPr>
              <a:r>
                <a:rPr lang="zh-CN" altLang="en-US" sz="1800" b="1" dirty="0">
                  <a:solidFill>
                    <a:srgbClr val="0070C0"/>
                  </a:solidFill>
                  <a:latin typeface="楷体" panose="02010609060101010101" pitchFamily="49" charset="-122"/>
                  <a:ea typeface="楷体" panose="02010609060101010101" pitchFamily="49" charset="-122"/>
                  <a:sym typeface="楷体" panose="02010609060101010101" pitchFamily="49" charset="-122"/>
                </a:rPr>
                <a:t>社会保障</a:t>
              </a:r>
              <a:endParaRPr lang="zh-CN" altLang="en-US" sz="1800" b="1" dirty="0">
                <a:solidFill>
                  <a:srgbClr val="0070C0"/>
                </a:solidFill>
                <a:latin typeface="楷体" panose="02010609060101010101" pitchFamily="49" charset="-122"/>
                <a:ea typeface="楷体" panose="02010609060101010101" pitchFamily="49" charset="-122"/>
                <a:sym typeface="楷体" panose="02010609060101010101" pitchFamily="49" charset="-122"/>
              </a:endParaRPr>
            </a:p>
            <a:p>
              <a:pPr marL="171450" lvl="1" indent="-171450" eaLnBrk="0" hangingPunct="0">
                <a:lnSpc>
                  <a:spcPct val="90000"/>
                </a:lnSpc>
                <a:spcAft>
                  <a:spcPct val="15000"/>
                </a:spcAft>
                <a:buChar char="•"/>
              </a:pPr>
              <a:r>
                <a:rPr lang="zh-CN" altLang="en-US" sz="1800" b="1" dirty="0">
                  <a:solidFill>
                    <a:srgbClr val="0070C0"/>
                  </a:solidFill>
                  <a:latin typeface="楷体" panose="02010609060101010101" pitchFamily="49" charset="-122"/>
                  <a:ea typeface="楷体" panose="02010609060101010101" pitchFamily="49" charset="-122"/>
                  <a:sym typeface="楷体" panose="02010609060101010101" pitchFamily="49" charset="-122"/>
                </a:rPr>
                <a:t>医疗改革</a:t>
              </a:r>
              <a:endParaRPr lang="zh-CN" altLang="en-US" sz="1800" b="1" dirty="0">
                <a:solidFill>
                  <a:srgbClr val="0070C0"/>
                </a:solidFill>
                <a:latin typeface="楷体" panose="02010609060101010101" pitchFamily="49" charset="-122"/>
                <a:ea typeface="楷体" panose="02010609060101010101" pitchFamily="49" charset="-122"/>
                <a:sym typeface="楷体" panose="02010609060101010101" pitchFamily="49" charset="-122"/>
              </a:endParaRPr>
            </a:p>
            <a:p>
              <a:pPr marL="171450" lvl="1" indent="-171450" eaLnBrk="0" hangingPunct="0">
                <a:lnSpc>
                  <a:spcPct val="90000"/>
                </a:lnSpc>
                <a:spcAft>
                  <a:spcPct val="15000"/>
                </a:spcAft>
                <a:buChar char="•"/>
              </a:pPr>
              <a:r>
                <a:rPr lang="zh-CN" altLang="en-US" sz="1800" dirty="0">
                  <a:solidFill>
                    <a:srgbClr val="000000"/>
                  </a:solidFill>
                  <a:latin typeface="楷体" panose="02010609060101010101" pitchFamily="49" charset="-122"/>
                  <a:ea typeface="楷体" panose="02010609060101010101" pitchFamily="49" charset="-122"/>
                  <a:sym typeface="楷体" panose="02010609060101010101" pitchFamily="49" charset="-122"/>
                </a:rPr>
                <a:t>就业收入</a:t>
              </a:r>
              <a:endParaRPr lang="zh-CN" altLang="en-US" sz="1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171450" lvl="1" indent="-171450" eaLnBrk="0" hangingPunct="0">
                <a:lnSpc>
                  <a:spcPct val="90000"/>
                </a:lnSpc>
                <a:spcAft>
                  <a:spcPct val="15000"/>
                </a:spcAft>
                <a:buChar char="•"/>
              </a:pPr>
              <a:r>
                <a:rPr lang="zh-CN" altLang="en-US" sz="1800" dirty="0">
                  <a:solidFill>
                    <a:srgbClr val="000000"/>
                  </a:solidFill>
                  <a:latin typeface="楷体" panose="02010609060101010101" pitchFamily="49" charset="-122"/>
                  <a:ea typeface="楷体" panose="02010609060101010101" pitchFamily="49" charset="-122"/>
                  <a:sym typeface="楷体" panose="02010609060101010101" pitchFamily="49" charset="-122"/>
                </a:rPr>
                <a:t>教育公平</a:t>
              </a:r>
              <a:endParaRPr lang="zh-CN" altLang="en-US" sz="1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171450" lvl="1" indent="-171450" eaLnBrk="0" hangingPunct="0">
                <a:lnSpc>
                  <a:spcPct val="90000"/>
                </a:lnSpc>
                <a:spcAft>
                  <a:spcPct val="15000"/>
                </a:spcAft>
                <a:buChar char="•"/>
              </a:pPr>
              <a:r>
                <a:rPr lang="zh-CN" altLang="en-US" sz="1800" dirty="0">
                  <a:solidFill>
                    <a:srgbClr val="000000"/>
                  </a:solidFill>
                  <a:latin typeface="楷体" panose="02010609060101010101" pitchFamily="49" charset="-122"/>
                  <a:ea typeface="楷体" panose="02010609060101010101" pitchFamily="49" charset="-122"/>
                  <a:sym typeface="楷体" panose="02010609060101010101" pitchFamily="49" charset="-122"/>
                </a:rPr>
                <a:t>环境保护</a:t>
              </a:r>
              <a:endParaRPr lang="zh-CN" altLang="en-US" sz="1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171450" lvl="1" indent="-171450" eaLnBrk="0" hangingPunct="0">
                <a:lnSpc>
                  <a:spcPct val="90000"/>
                </a:lnSpc>
                <a:spcAft>
                  <a:spcPct val="15000"/>
                </a:spcAft>
                <a:buChar char="•"/>
              </a:pPr>
              <a:r>
                <a:rPr lang="zh-CN" altLang="en-US" sz="1800" b="1" dirty="0">
                  <a:solidFill>
                    <a:srgbClr val="0070C0"/>
                  </a:solidFill>
                  <a:latin typeface="楷体" panose="02010609060101010101" pitchFamily="49" charset="-122"/>
                  <a:ea typeface="楷体" panose="02010609060101010101" pitchFamily="49" charset="-122"/>
                  <a:sym typeface="楷体" panose="02010609060101010101" pitchFamily="49" charset="-122"/>
                </a:rPr>
                <a:t>住房改革</a:t>
              </a:r>
              <a:endParaRPr lang="zh-CN" altLang="en-US" sz="1800" b="1" dirty="0">
                <a:solidFill>
                  <a:srgbClr val="0070C0"/>
                </a:solidFill>
                <a:latin typeface="楷体" panose="02010609060101010101" pitchFamily="49" charset="-122"/>
                <a:ea typeface="楷体" panose="02010609060101010101" pitchFamily="49" charset="-122"/>
                <a:sym typeface="楷体" panose="02010609060101010101" pitchFamily="49" charset="-122"/>
              </a:endParaRPr>
            </a:p>
            <a:p>
              <a:pPr marL="171450" lvl="1" indent="-171450" eaLnBrk="0" hangingPunct="0">
                <a:lnSpc>
                  <a:spcPct val="90000"/>
                </a:lnSpc>
                <a:spcAft>
                  <a:spcPct val="15000"/>
                </a:spcAft>
                <a:buChar char="•"/>
              </a:pPr>
              <a:r>
                <a:rPr lang="zh-CN" altLang="en-US" sz="1800" dirty="0">
                  <a:solidFill>
                    <a:srgbClr val="000000"/>
                  </a:solidFill>
                  <a:latin typeface="楷体" panose="02010609060101010101" pitchFamily="49" charset="-122"/>
                  <a:ea typeface="楷体" panose="02010609060101010101" pitchFamily="49" charset="-122"/>
                  <a:sym typeface="楷体" panose="02010609060101010101" pitchFamily="49" charset="-122"/>
                </a:rPr>
                <a:t>依法治国</a:t>
              </a:r>
              <a:endParaRPr lang="zh-CN" altLang="en-US" sz="1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171450" lvl="1" indent="-171450" eaLnBrk="0" hangingPunct="0">
                <a:lnSpc>
                  <a:spcPct val="90000"/>
                </a:lnSpc>
                <a:spcAft>
                  <a:spcPct val="15000"/>
                </a:spcAft>
                <a:buChar char="•"/>
              </a:pPr>
              <a:endParaRPr lang="zh-CN" altLang="en-US" sz="18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pic>
        <p:nvPicPr>
          <p:cNvPr id="27656" name="Picture 3" descr="E:\all 图\timg (8).jpgtimg (8)"/>
          <p:cNvPicPr>
            <a:picLocks noChangeAspect="1"/>
          </p:cNvPicPr>
          <p:nvPr/>
        </p:nvPicPr>
        <p:blipFill>
          <a:blip r:embed="rId3"/>
          <a:stretch>
            <a:fillRect/>
          </a:stretch>
        </p:blipFill>
        <p:spPr>
          <a:xfrm>
            <a:off x="6550025" y="1263650"/>
            <a:ext cx="2544763" cy="2143125"/>
          </a:xfrm>
          <a:prstGeom prst="rect">
            <a:avLst/>
          </a:prstGeom>
          <a:noFill/>
          <a:ln w="9525">
            <a:noFill/>
          </a:ln>
        </p:spPr>
      </p:pic>
      <p:sp>
        <p:nvSpPr>
          <p:cNvPr id="32786" name="矩形 5"/>
          <p:cNvSpPr/>
          <p:nvPr/>
        </p:nvSpPr>
        <p:spPr>
          <a:xfrm>
            <a:off x="1801813" y="473075"/>
            <a:ext cx="7450137" cy="506413"/>
          </a:xfrm>
          <a:prstGeom prst="rect">
            <a:avLst/>
          </a:prstGeom>
          <a:noFill/>
          <a:ln w="9525">
            <a:noFill/>
          </a:ln>
        </p:spPr>
        <p:txBody>
          <a:bodyPr wrap="square" anchor="t">
            <a:spAutoFit/>
          </a:bodyPr>
          <a:p>
            <a:pPr algn="just" eaLnBrk="0" hangingPunct="0"/>
            <a:r>
              <a:rPr lang="zh-CN" altLang="en-US" sz="2700" b="1" dirty="0">
                <a:latin typeface="黑体" panose="02010609060101010101" charset="-122"/>
                <a:ea typeface="黑体" panose="02010609060101010101" charset="-122"/>
                <a:sym typeface="宋体" panose="02010600030101010101" pitchFamily="2" charset="-122"/>
              </a:rPr>
              <a:t>人民需求变化是新时代社会主要矛盾的核心内容</a:t>
            </a:r>
            <a:endParaRPr lang="zh-CN" altLang="en-US" sz="2700" b="1" dirty="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3" name="矩形 6"/>
          <p:cNvSpPr/>
          <p:nvPr/>
        </p:nvSpPr>
        <p:spPr>
          <a:xfrm>
            <a:off x="7353300" y="3690938"/>
            <a:ext cx="1030288" cy="2306637"/>
          </a:xfrm>
          <a:prstGeom prst="rect">
            <a:avLst/>
          </a:prstGeom>
          <a:solidFill>
            <a:srgbClr val="FFFFFF"/>
          </a:solidFill>
          <a:ln w="19050" cap="flat" cmpd="sng">
            <a:solidFill>
              <a:srgbClr val="4BACC6"/>
            </a:solidFill>
            <a:prstDash val="dashDot"/>
            <a:miter/>
            <a:headEnd type="none" w="med" len="med"/>
            <a:tailEnd type="none" w="med" len="med"/>
          </a:ln>
        </p:spPr>
        <p:txBody>
          <a:bodyPr anchor="t">
            <a:spAutoFit/>
          </a:bodyPr>
          <a:p>
            <a:pPr algn="ctr" eaLnBrk="0" hangingPunct="0"/>
            <a:r>
              <a:rPr lang="zh-CN" altLang="en-US" sz="2400" b="1" dirty="0">
                <a:solidFill>
                  <a:srgbClr val="FF0000"/>
                </a:solidFill>
                <a:latin typeface="华文行楷" pitchFamily="2" charset="-122"/>
                <a:ea typeface="华文行楷" pitchFamily="2" charset="-122"/>
                <a:sym typeface="华文行楷" pitchFamily="2" charset="-122"/>
              </a:rPr>
              <a:t>民主</a:t>
            </a:r>
            <a:endParaRPr lang="zh-CN" altLang="en-US" sz="2400" b="1" dirty="0">
              <a:solidFill>
                <a:srgbClr val="FF0000"/>
              </a:solidFill>
              <a:latin typeface="华文行楷" pitchFamily="2" charset="-122"/>
              <a:ea typeface="华文行楷" pitchFamily="2" charset="-122"/>
              <a:sym typeface="华文行楷" pitchFamily="2" charset="-122"/>
            </a:endParaRPr>
          </a:p>
          <a:p>
            <a:pPr algn="ctr" eaLnBrk="0" hangingPunct="0"/>
            <a:r>
              <a:rPr lang="zh-CN" altLang="en-US" sz="2400" b="1" dirty="0">
                <a:solidFill>
                  <a:srgbClr val="FF0000"/>
                </a:solidFill>
                <a:latin typeface="华文行楷" pitchFamily="2" charset="-122"/>
                <a:ea typeface="华文行楷" pitchFamily="2" charset="-122"/>
                <a:sym typeface="华文行楷" pitchFamily="2" charset="-122"/>
              </a:rPr>
              <a:t>法治</a:t>
            </a:r>
            <a:endParaRPr lang="zh-CN" altLang="en-US" sz="2400" b="1" dirty="0">
              <a:solidFill>
                <a:srgbClr val="FF0000"/>
              </a:solidFill>
              <a:latin typeface="华文行楷" pitchFamily="2" charset="-122"/>
              <a:ea typeface="华文行楷" pitchFamily="2" charset="-122"/>
              <a:sym typeface="华文行楷" pitchFamily="2" charset="-122"/>
            </a:endParaRPr>
          </a:p>
          <a:p>
            <a:pPr algn="ctr" eaLnBrk="0" hangingPunct="0"/>
            <a:r>
              <a:rPr lang="zh-CN" altLang="en-US" sz="2400" b="1" dirty="0">
                <a:solidFill>
                  <a:srgbClr val="FF0000"/>
                </a:solidFill>
                <a:latin typeface="华文行楷" pitchFamily="2" charset="-122"/>
                <a:ea typeface="华文行楷" pitchFamily="2" charset="-122"/>
                <a:sym typeface="华文行楷" pitchFamily="2" charset="-122"/>
              </a:rPr>
              <a:t>公平</a:t>
            </a:r>
            <a:endParaRPr lang="zh-CN" altLang="en-US" sz="2400" b="1" dirty="0">
              <a:solidFill>
                <a:srgbClr val="FF0000"/>
              </a:solidFill>
              <a:latin typeface="华文行楷" pitchFamily="2" charset="-122"/>
              <a:ea typeface="华文行楷" pitchFamily="2" charset="-122"/>
              <a:sym typeface="华文行楷" pitchFamily="2" charset="-122"/>
            </a:endParaRPr>
          </a:p>
          <a:p>
            <a:pPr algn="ctr" eaLnBrk="0" hangingPunct="0"/>
            <a:r>
              <a:rPr lang="zh-CN" altLang="en-US" sz="2400" b="1" dirty="0">
                <a:solidFill>
                  <a:srgbClr val="FF0000"/>
                </a:solidFill>
                <a:latin typeface="华文行楷" pitchFamily="2" charset="-122"/>
                <a:ea typeface="华文行楷" pitchFamily="2" charset="-122"/>
                <a:sym typeface="华文行楷" pitchFamily="2" charset="-122"/>
              </a:rPr>
              <a:t>正义</a:t>
            </a:r>
            <a:endParaRPr lang="zh-CN" altLang="en-US" sz="2400" b="1" dirty="0">
              <a:solidFill>
                <a:srgbClr val="FF0000"/>
              </a:solidFill>
              <a:latin typeface="华文行楷" pitchFamily="2" charset="-122"/>
              <a:ea typeface="华文行楷" pitchFamily="2" charset="-122"/>
              <a:sym typeface="华文行楷" pitchFamily="2" charset="-122"/>
            </a:endParaRPr>
          </a:p>
          <a:p>
            <a:pPr algn="ctr" eaLnBrk="0" hangingPunct="0"/>
            <a:r>
              <a:rPr lang="zh-CN" altLang="en-US" sz="2400" b="1" dirty="0">
                <a:solidFill>
                  <a:srgbClr val="FF0000"/>
                </a:solidFill>
                <a:latin typeface="华文行楷" pitchFamily="2" charset="-122"/>
                <a:ea typeface="华文行楷" pitchFamily="2" charset="-122"/>
                <a:sym typeface="华文行楷" pitchFamily="2" charset="-122"/>
              </a:rPr>
              <a:t>安全</a:t>
            </a:r>
            <a:endParaRPr lang="zh-CN" altLang="en-US" sz="2400" b="1" dirty="0">
              <a:solidFill>
                <a:srgbClr val="FF0000"/>
              </a:solidFill>
              <a:latin typeface="华文行楷" pitchFamily="2" charset="-122"/>
              <a:ea typeface="华文行楷" pitchFamily="2" charset="-122"/>
              <a:sym typeface="华文行楷" pitchFamily="2" charset="-122"/>
            </a:endParaRPr>
          </a:p>
          <a:p>
            <a:pPr algn="ctr" eaLnBrk="0" hangingPunct="0"/>
            <a:r>
              <a:rPr lang="zh-CN" altLang="en-US" sz="2400" b="1" dirty="0">
                <a:solidFill>
                  <a:srgbClr val="FF0000"/>
                </a:solidFill>
                <a:latin typeface="华文行楷" pitchFamily="2" charset="-122"/>
                <a:ea typeface="华文行楷" pitchFamily="2" charset="-122"/>
                <a:sym typeface="华文行楷" pitchFamily="2" charset="-122"/>
              </a:rPr>
              <a:t>环境</a:t>
            </a:r>
            <a:endParaRPr lang="zh-CN" altLang="en-US" b="1" dirty="0">
              <a:solidFill>
                <a:srgbClr val="000000"/>
              </a:solidFill>
              <a:latin typeface="华文行楷" pitchFamily="2" charset="-122"/>
              <a:ea typeface="华文行楷" pitchFamily="2" charset="-122"/>
              <a:sym typeface="华文行楷" pitchFamily="2"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fade">
                                      <p:cBhvr>
                                        <p:cTn id="7" dur="2000"/>
                                        <p:tgtEl>
                                          <p:spTgt spid="27651"/>
                                        </p:tgtEl>
                                      </p:cBhvr>
                                    </p:animEffect>
                                    <p:anim calcmode="lin" valueType="num">
                                      <p:cBhvr>
                                        <p:cTn id="8" dur="2000" fill="hold"/>
                                        <p:tgtEl>
                                          <p:spTgt spid="27651"/>
                                        </p:tgtEl>
                                        <p:attrNameLst>
                                          <p:attrName>ppt_x</p:attrName>
                                        </p:attrNameLst>
                                      </p:cBhvr>
                                      <p:tavLst>
                                        <p:tav tm="0">
                                          <p:val>
                                            <p:strVal val="#ppt_x"/>
                                          </p:val>
                                        </p:tav>
                                        <p:tav tm="100000">
                                          <p:val>
                                            <p:strVal val="#ppt_x"/>
                                          </p:val>
                                        </p:tav>
                                      </p:tavLst>
                                    </p:anim>
                                    <p:anim calcmode="lin" valueType="num">
                                      <p:cBhvr>
                                        <p:cTn id="9" dur="2000" fill="hold"/>
                                        <p:tgtEl>
                                          <p:spTgt spid="2765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653"/>
                                        </p:tgtEl>
                                        <p:attrNameLst>
                                          <p:attrName>style.visibility</p:attrName>
                                        </p:attrNameLst>
                                      </p:cBhvr>
                                      <p:to>
                                        <p:strVal val="visible"/>
                                      </p:to>
                                    </p:set>
                                    <p:animEffect transition="in" filter="fade">
                                      <p:cBhvr>
                                        <p:cTn id="12" dur="2000"/>
                                        <p:tgtEl>
                                          <p:spTgt spid="27653"/>
                                        </p:tgtEl>
                                      </p:cBhvr>
                                    </p:animEffect>
                                    <p:anim calcmode="lin" valueType="num">
                                      <p:cBhvr>
                                        <p:cTn id="13" dur="2000" fill="hold"/>
                                        <p:tgtEl>
                                          <p:spTgt spid="27653"/>
                                        </p:tgtEl>
                                        <p:attrNameLst>
                                          <p:attrName>ppt_x</p:attrName>
                                        </p:attrNameLst>
                                      </p:cBhvr>
                                      <p:tavLst>
                                        <p:tav tm="0">
                                          <p:val>
                                            <p:strVal val="#ppt_x"/>
                                          </p:val>
                                        </p:tav>
                                        <p:tav tm="100000">
                                          <p:val>
                                            <p:strVal val="#ppt_x"/>
                                          </p:val>
                                        </p:tav>
                                      </p:tavLst>
                                    </p:anim>
                                    <p:anim calcmode="lin" valueType="num">
                                      <p:cBhvr>
                                        <p:cTn id="14" dur="2000" fill="hold"/>
                                        <p:tgtEl>
                                          <p:spTgt spid="27653"/>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27654"/>
                                        </p:tgtEl>
                                        <p:attrNameLst>
                                          <p:attrName>style.visibility</p:attrName>
                                        </p:attrNameLst>
                                      </p:cBhvr>
                                      <p:to>
                                        <p:strVal val="visible"/>
                                      </p:to>
                                    </p:set>
                                    <p:animEffect transition="in" filter="fade">
                                      <p:cBhvr>
                                        <p:cTn id="18" dur="2000"/>
                                        <p:tgtEl>
                                          <p:spTgt spid="27654"/>
                                        </p:tgtEl>
                                      </p:cBhvr>
                                    </p:animEffect>
                                  </p:childTnLst>
                                </p:cTn>
                              </p:par>
                              <p:par>
                                <p:cTn id="19" presetID="31" presetClass="entr" presetSubtype="0" fill="hold" nodeType="withEffect">
                                  <p:stCondLst>
                                    <p:cond delay="0"/>
                                  </p:stCondLst>
                                  <p:childTnLst>
                                    <p:set>
                                      <p:cBhvr>
                                        <p:cTn id="20" dur="1" fill="hold">
                                          <p:stCondLst>
                                            <p:cond delay="0"/>
                                          </p:stCondLst>
                                        </p:cTn>
                                        <p:tgtEl>
                                          <p:spTgt spid="27656"/>
                                        </p:tgtEl>
                                        <p:attrNameLst>
                                          <p:attrName>style.visibility</p:attrName>
                                        </p:attrNameLst>
                                      </p:cBhvr>
                                      <p:to>
                                        <p:strVal val="visible"/>
                                      </p:to>
                                    </p:set>
                                    <p:anim calcmode="lin" valueType="num">
                                      <p:cBhvr>
                                        <p:cTn id="21" dur="2000" fill="hold"/>
                                        <p:tgtEl>
                                          <p:spTgt spid="27656"/>
                                        </p:tgtEl>
                                        <p:attrNameLst>
                                          <p:attrName>ppt_w</p:attrName>
                                        </p:attrNameLst>
                                      </p:cBhvr>
                                      <p:tavLst>
                                        <p:tav tm="0">
                                          <p:val>
                                            <p:fltVal val="0.000000"/>
                                          </p:val>
                                        </p:tav>
                                        <p:tav tm="100000">
                                          <p:val>
                                            <p:strVal val="#ppt_w"/>
                                          </p:val>
                                        </p:tav>
                                      </p:tavLst>
                                    </p:anim>
                                    <p:anim calcmode="lin" valueType="num">
                                      <p:cBhvr>
                                        <p:cTn id="22" dur="2000" fill="hold"/>
                                        <p:tgtEl>
                                          <p:spTgt spid="27656"/>
                                        </p:tgtEl>
                                        <p:attrNameLst>
                                          <p:attrName>ppt_h</p:attrName>
                                        </p:attrNameLst>
                                      </p:cBhvr>
                                      <p:tavLst>
                                        <p:tav tm="0">
                                          <p:val>
                                            <p:fltVal val="0.000000"/>
                                          </p:val>
                                        </p:tav>
                                        <p:tav tm="100000">
                                          <p:val>
                                            <p:strVal val="#ppt_h"/>
                                          </p:val>
                                        </p:tav>
                                      </p:tavLst>
                                    </p:anim>
                                    <p:anim calcmode="lin" valueType="num">
                                      <p:cBhvr>
                                        <p:cTn id="23" dur="2000" fill="hold"/>
                                        <p:tgtEl>
                                          <p:spTgt spid="27656"/>
                                        </p:tgtEl>
                                        <p:attrNameLst>
                                          <p:attrName>style.rotation</p:attrName>
                                        </p:attrNameLst>
                                      </p:cBhvr>
                                      <p:tavLst>
                                        <p:tav tm="0">
                                          <p:val>
                                            <p:fltVal val="90.000000"/>
                                          </p:val>
                                        </p:tav>
                                        <p:tav tm="100000">
                                          <p:val>
                                            <p:fltVal val="0.000000"/>
                                          </p:val>
                                        </p:tav>
                                      </p:tavLst>
                                    </p:anim>
                                    <p:animEffect transition="in" filter="fade">
                                      <p:cBhvr>
                                        <p:cTn id="24" dur="2000"/>
                                        <p:tgtEl>
                                          <p:spTgt spid="27656"/>
                                        </p:tgtEl>
                                      </p:cBhvr>
                                    </p:animEffect>
                                  </p:childTnLst>
                                </p:cTn>
                              </p:par>
                            </p:childTnLst>
                          </p:cTn>
                        </p:par>
                        <p:par>
                          <p:cTn id="25" fill="hold">
                            <p:stCondLst>
                              <p:cond delay="4000"/>
                            </p:stCondLst>
                            <p:childTnLst>
                              <p:par>
                                <p:cTn id="26" presetID="31" presetClass="entr" presetSubtype="0"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2000" fill="hold"/>
                                        <p:tgtEl>
                                          <p:spTgt spid="3"/>
                                        </p:tgtEl>
                                        <p:attrNameLst>
                                          <p:attrName>ppt_w</p:attrName>
                                        </p:attrNameLst>
                                      </p:cBhvr>
                                      <p:tavLst>
                                        <p:tav tm="0">
                                          <p:val>
                                            <p:fltVal val="0.000000"/>
                                          </p:val>
                                        </p:tav>
                                        <p:tav tm="100000">
                                          <p:val>
                                            <p:strVal val="#ppt_w"/>
                                          </p:val>
                                        </p:tav>
                                      </p:tavLst>
                                    </p:anim>
                                    <p:anim calcmode="lin" valueType="num">
                                      <p:cBhvr>
                                        <p:cTn id="29" dur="2000" fill="hold"/>
                                        <p:tgtEl>
                                          <p:spTgt spid="3"/>
                                        </p:tgtEl>
                                        <p:attrNameLst>
                                          <p:attrName>ppt_h</p:attrName>
                                        </p:attrNameLst>
                                      </p:cBhvr>
                                      <p:tavLst>
                                        <p:tav tm="0">
                                          <p:val>
                                            <p:fltVal val="0.000000"/>
                                          </p:val>
                                        </p:tav>
                                        <p:tav tm="100000">
                                          <p:val>
                                            <p:strVal val="#ppt_h"/>
                                          </p:val>
                                        </p:tav>
                                      </p:tavLst>
                                    </p:anim>
                                    <p:anim calcmode="lin" valueType="num">
                                      <p:cBhvr>
                                        <p:cTn id="30" dur="2000" fill="hold"/>
                                        <p:tgtEl>
                                          <p:spTgt spid="3"/>
                                        </p:tgtEl>
                                        <p:attrNameLst>
                                          <p:attrName>style.rotation</p:attrName>
                                        </p:attrNameLst>
                                      </p:cBhvr>
                                      <p:tavLst>
                                        <p:tav tm="0">
                                          <p:val>
                                            <p:fltVal val="90.000000"/>
                                          </p:val>
                                        </p:tav>
                                        <p:tav tm="100000">
                                          <p:val>
                                            <p:fltVal val="0.000000"/>
                                          </p:val>
                                        </p:tav>
                                      </p:tavLst>
                                    </p:anim>
                                    <p:animEffect transition="in" filter="fade">
                                      <p:cBhvr>
                                        <p:cTn id="3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p:bldP spid="3"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33793" name="矩形 5"/>
          <p:cNvSpPr/>
          <p:nvPr/>
        </p:nvSpPr>
        <p:spPr>
          <a:xfrm>
            <a:off x="1016000" y="407988"/>
            <a:ext cx="7451725" cy="506412"/>
          </a:xfrm>
          <a:prstGeom prst="rect">
            <a:avLst/>
          </a:prstGeom>
          <a:noFill/>
          <a:ln w="9525">
            <a:noFill/>
          </a:ln>
        </p:spPr>
        <p:txBody>
          <a:bodyPr wrap="square" anchor="t">
            <a:spAutoFit/>
          </a:bodyPr>
          <a:p>
            <a:pPr algn="just" eaLnBrk="0" hangingPunct="0"/>
            <a:r>
              <a:rPr lang="zh-CN" altLang="en-US" sz="2700" b="1" dirty="0">
                <a:latin typeface="黑体" panose="02010609060101010101" charset="-122"/>
                <a:ea typeface="黑体" panose="02010609060101010101" charset="-122"/>
                <a:sym typeface="宋体" panose="02010600030101010101" pitchFamily="2" charset="-122"/>
              </a:rPr>
              <a:t>人民需求变化是新时代社会主要矛盾的核心内容</a:t>
            </a:r>
            <a:endParaRPr lang="zh-CN" altLang="en-US" sz="2700" b="1" dirty="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24580" name="矩形 1"/>
          <p:cNvSpPr>
            <a:spLocks noChangeArrowheads="1"/>
          </p:cNvSpPr>
          <p:nvPr/>
        </p:nvSpPr>
        <p:spPr bwMode="auto">
          <a:xfrm>
            <a:off x="754063" y="1192213"/>
            <a:ext cx="11112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3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mn-cs"/>
                <a:sym typeface="楷体" panose="02010609060101010101" pitchFamily="49" charset="-122"/>
              </a:rPr>
              <a:t>教育</a:t>
            </a:r>
            <a:endParaRPr kumimoji="0" lang="zh-CN" altLang="en-US" sz="3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mn-cs"/>
              <a:sym typeface="楷体" panose="02010609060101010101" pitchFamily="49" charset="-122"/>
            </a:endParaRPr>
          </a:p>
        </p:txBody>
      </p:sp>
      <p:sp>
        <p:nvSpPr>
          <p:cNvPr id="23557" name="矩形 4"/>
          <p:cNvSpPr/>
          <p:nvPr/>
        </p:nvSpPr>
        <p:spPr>
          <a:xfrm>
            <a:off x="538163" y="1770063"/>
            <a:ext cx="3571875" cy="2430145"/>
          </a:xfrm>
          <a:prstGeom prst="rect">
            <a:avLst/>
          </a:prstGeom>
          <a:noFill/>
          <a:ln w="9525">
            <a:noFill/>
          </a:ln>
        </p:spPr>
        <p:txBody>
          <a:bodyPr anchor="t">
            <a:spAutoFit/>
          </a:bodyPr>
          <a:p>
            <a:pPr eaLnBrk="0" hangingPunct="0"/>
            <a:r>
              <a:rPr lang="en-US" altLang="zh-CN" sz="2400" b="1" dirty="0">
                <a:solidFill>
                  <a:srgbClr val="FF0000"/>
                </a:solidFill>
                <a:latin typeface="Times New Roman" panose="02020603050405020304" pitchFamily="18" charset="0"/>
                <a:ea typeface="宋体" panose="02010600030101010101" pitchFamily="2" charset="-122"/>
                <a:sym typeface="Times New Roman" panose="02020603050405020304" pitchFamily="18" charset="0"/>
              </a:rPr>
              <a:t>2018</a:t>
            </a:r>
            <a:r>
              <a:rPr lang="zh-CN" altLang="en-US" sz="2400" b="1" dirty="0">
                <a:solidFill>
                  <a:srgbClr val="FF0000"/>
                </a:solidFill>
                <a:latin typeface="Times New Roman" panose="02020603050405020304" pitchFamily="18" charset="0"/>
                <a:ea typeface="宋体" panose="02010600030101010101" pitchFamily="2" charset="-122"/>
                <a:sym typeface="Times New Roman" panose="02020603050405020304" pitchFamily="18" charset="0"/>
              </a:rPr>
              <a:t>年</a:t>
            </a:r>
            <a:endParaRPr lang="en-US" altLang="zh-CN" sz="2400" b="1" dirty="0">
              <a:solidFill>
                <a:srgbClr val="FF0000"/>
              </a:solidFill>
              <a:latin typeface="Times New Roman" panose="02020603050405020304" pitchFamily="18" charset="0"/>
              <a:ea typeface="宋体" panose="02010600030101010101" pitchFamily="2" charset="-122"/>
              <a:sym typeface="Times New Roman" panose="02020603050405020304" pitchFamily="18" charset="0"/>
            </a:endParaRPr>
          </a:p>
          <a:p>
            <a:pPr eaLnBrk="0" hangingPunct="0"/>
            <a:r>
              <a:rPr lang="zh-CN" altLang="en-US" sz="2000" dirty="0">
                <a:solidFill>
                  <a:srgbClr val="000000"/>
                </a:solidFill>
                <a:latin typeface="楷体" panose="02010609060101010101" pitchFamily="49" charset="-122"/>
                <a:ea typeface="楷体" panose="02010609060101010101" pitchFamily="49" charset="-122"/>
                <a:sym typeface="楷体" panose="02010609060101010101" pitchFamily="49" charset="-122"/>
              </a:rPr>
              <a:t>学前教育毛入学率达</a:t>
            </a:r>
            <a:r>
              <a:rPr lang="en-US" altLang="zh-CN" sz="2000" b="1" dirty="0">
                <a:solidFill>
                  <a:srgbClr val="FF0000"/>
                </a:solidFill>
                <a:latin typeface="华文行楷" pitchFamily="2" charset="-122"/>
                <a:ea typeface="华文行楷" pitchFamily="2" charset="-122"/>
                <a:sym typeface="华文行楷" pitchFamily="2" charset="-122"/>
              </a:rPr>
              <a:t>81.7%</a:t>
            </a:r>
            <a:endParaRPr lang="en-US" altLang="zh-CN" sz="2000" b="1" dirty="0">
              <a:solidFill>
                <a:srgbClr val="FF0000"/>
              </a:solidFill>
              <a:latin typeface="华文行楷" pitchFamily="2" charset="-122"/>
              <a:ea typeface="华文行楷" pitchFamily="2" charset="-122"/>
              <a:sym typeface="华文行楷" pitchFamily="2" charset="-122"/>
            </a:endParaRPr>
          </a:p>
          <a:p>
            <a:pPr eaLnBrk="0" hangingPunct="0"/>
            <a:r>
              <a:rPr lang="zh-CN" altLang="en-US" sz="2000" dirty="0">
                <a:solidFill>
                  <a:srgbClr val="000000"/>
                </a:solidFill>
                <a:latin typeface="楷体" panose="02010609060101010101" pitchFamily="49" charset="-122"/>
                <a:ea typeface="楷体" panose="02010609060101010101" pitchFamily="49" charset="-122"/>
                <a:sym typeface="楷体" panose="02010609060101010101" pitchFamily="49" charset="-122"/>
              </a:rPr>
              <a:t>小学教育净入学率达</a:t>
            </a:r>
            <a:r>
              <a:rPr lang="en-US" altLang="zh-CN" sz="2000" b="1" dirty="0">
                <a:solidFill>
                  <a:srgbClr val="FF0000"/>
                </a:solidFill>
                <a:latin typeface="华文行楷" pitchFamily="2" charset="-122"/>
                <a:ea typeface="华文行楷" pitchFamily="2" charset="-122"/>
                <a:sym typeface="华文行楷" pitchFamily="2" charset="-122"/>
              </a:rPr>
              <a:t>99.95%</a:t>
            </a:r>
            <a:endParaRPr lang="en-US" altLang="zh-CN" sz="2000" b="1" dirty="0">
              <a:solidFill>
                <a:srgbClr val="FF0000"/>
              </a:solidFill>
              <a:latin typeface="华文行楷" pitchFamily="2" charset="-122"/>
              <a:ea typeface="华文行楷" pitchFamily="2" charset="-122"/>
              <a:sym typeface="华文行楷" pitchFamily="2" charset="-122"/>
            </a:endParaRPr>
          </a:p>
          <a:p>
            <a:pPr eaLnBrk="0" hangingPunct="0"/>
            <a:r>
              <a:rPr lang="zh-CN" altLang="en-US" sz="2000" dirty="0">
                <a:solidFill>
                  <a:srgbClr val="000000"/>
                </a:solidFill>
                <a:latin typeface="楷体" panose="02010609060101010101" pitchFamily="49" charset="-122"/>
                <a:ea typeface="楷体" panose="02010609060101010101" pitchFamily="49" charset="-122"/>
                <a:sym typeface="华文行楷" pitchFamily="2" charset="-122"/>
              </a:rPr>
              <a:t>初中阶段毛入学率达</a:t>
            </a:r>
            <a:r>
              <a:rPr lang="en-US" altLang="zh-CN" sz="2000" b="1" dirty="0">
                <a:solidFill>
                  <a:srgbClr val="FF0000"/>
                </a:solidFill>
                <a:latin typeface="华文行楷" pitchFamily="2" charset="-122"/>
                <a:ea typeface="华文行楷" pitchFamily="2" charset="-122"/>
                <a:sym typeface="华文行楷" pitchFamily="2" charset="-122"/>
              </a:rPr>
              <a:t>100.9%</a:t>
            </a:r>
            <a:endParaRPr lang="en-US" altLang="zh-CN" sz="2000" b="1" dirty="0">
              <a:solidFill>
                <a:srgbClr val="FF0000"/>
              </a:solidFill>
              <a:latin typeface="华文行楷" pitchFamily="2" charset="-122"/>
              <a:ea typeface="华文行楷" pitchFamily="2" charset="-122"/>
              <a:sym typeface="华文行楷" pitchFamily="2" charset="-122"/>
            </a:endParaRPr>
          </a:p>
          <a:p>
            <a:pPr eaLnBrk="0" hangingPunct="0"/>
            <a:r>
              <a:rPr lang="zh-CN" altLang="en-US" sz="2000" dirty="0">
                <a:solidFill>
                  <a:srgbClr val="000000"/>
                </a:solidFill>
                <a:latin typeface="楷体" panose="02010609060101010101" pitchFamily="49" charset="-122"/>
                <a:ea typeface="楷体" panose="02010609060101010101" pitchFamily="49" charset="-122"/>
                <a:sym typeface="华文行楷" pitchFamily="2" charset="-122"/>
              </a:rPr>
              <a:t>高中阶段毛入学率达</a:t>
            </a:r>
            <a:r>
              <a:rPr lang="en-US" altLang="zh-CN" sz="2000" b="1" dirty="0">
                <a:solidFill>
                  <a:srgbClr val="FF0000"/>
                </a:solidFill>
                <a:latin typeface="华文行楷" pitchFamily="2" charset="-122"/>
                <a:ea typeface="华文行楷" pitchFamily="2" charset="-122"/>
                <a:sym typeface="华文行楷" pitchFamily="2" charset="-122"/>
              </a:rPr>
              <a:t>88.8%</a:t>
            </a:r>
            <a:endParaRPr lang="en-US" altLang="zh-CN" sz="2000" b="1" dirty="0">
              <a:solidFill>
                <a:srgbClr val="FF0000"/>
              </a:solidFill>
              <a:latin typeface="华文行楷" pitchFamily="2" charset="-122"/>
              <a:ea typeface="华文行楷" pitchFamily="2" charset="-122"/>
              <a:sym typeface="华文行楷" pitchFamily="2" charset="-122"/>
            </a:endParaRPr>
          </a:p>
          <a:p>
            <a:pPr eaLnBrk="0" hangingPunct="0"/>
            <a:r>
              <a:rPr lang="zh-CN" altLang="en-US" sz="2000" dirty="0">
                <a:solidFill>
                  <a:srgbClr val="000000"/>
                </a:solidFill>
                <a:latin typeface="楷体" panose="02010609060101010101" pitchFamily="49" charset="-122"/>
                <a:ea typeface="楷体" panose="02010609060101010101" pitchFamily="49" charset="-122"/>
                <a:sym typeface="华文行楷" pitchFamily="2" charset="-122"/>
              </a:rPr>
              <a:t>高等教育毛入学率达</a:t>
            </a:r>
            <a:r>
              <a:rPr lang="en-US" altLang="zh-CN" sz="2000" b="1" dirty="0">
                <a:solidFill>
                  <a:srgbClr val="FF0000"/>
                </a:solidFill>
                <a:latin typeface="华文行楷" pitchFamily="2" charset="-122"/>
                <a:ea typeface="华文行楷" pitchFamily="2" charset="-122"/>
                <a:sym typeface="华文行楷" pitchFamily="2" charset="-122"/>
              </a:rPr>
              <a:t>48.1</a:t>
            </a:r>
            <a:r>
              <a:rPr lang="en-US" altLang="zh-CN" sz="2400" b="1" dirty="0">
                <a:solidFill>
                  <a:srgbClr val="FF0000"/>
                </a:solidFill>
                <a:latin typeface="华文行楷" pitchFamily="2" charset="-122"/>
                <a:ea typeface="华文行楷" pitchFamily="2" charset="-122"/>
                <a:sym typeface="华文行楷" pitchFamily="2" charset="-122"/>
              </a:rPr>
              <a:t>%</a:t>
            </a:r>
            <a:endParaRPr lang="en-US" altLang="zh-CN" sz="2400" b="1" dirty="0">
              <a:solidFill>
                <a:srgbClr val="FF0000"/>
              </a:solidFill>
              <a:latin typeface="华文行楷" pitchFamily="2" charset="-122"/>
              <a:ea typeface="华文行楷" pitchFamily="2" charset="-122"/>
              <a:sym typeface="华文行楷" pitchFamily="2" charset="-122"/>
            </a:endParaRPr>
          </a:p>
          <a:p>
            <a:pPr eaLnBrk="0" hangingPunct="0"/>
            <a:endParaRPr lang="zh-CN" altLang="en-US" sz="2400" b="1" dirty="0">
              <a:solidFill>
                <a:srgbClr val="FF0000"/>
              </a:solidFill>
              <a:latin typeface="华文行楷" pitchFamily="2" charset="-122"/>
              <a:ea typeface="华文行楷" pitchFamily="2" charset="-122"/>
              <a:sym typeface="华文行楷" pitchFamily="2" charset="-122"/>
            </a:endParaRPr>
          </a:p>
        </p:txBody>
      </p:sp>
      <p:sp>
        <p:nvSpPr>
          <p:cNvPr id="23558" name="右弧形箭头 7"/>
          <p:cNvSpPr/>
          <p:nvPr/>
        </p:nvSpPr>
        <p:spPr>
          <a:xfrm>
            <a:off x="4110038" y="1573213"/>
            <a:ext cx="928687" cy="2935287"/>
          </a:xfrm>
          <a:prstGeom prst="curvedLeftArrow">
            <a:avLst>
              <a:gd name="adj1" fmla="val 24963"/>
              <a:gd name="adj2" fmla="val 49926"/>
              <a:gd name="adj3" fmla="val 25000"/>
            </a:avLst>
          </a:prstGeom>
          <a:gradFill rotWithShape="1">
            <a:gsLst>
              <a:gs pos="0">
                <a:srgbClr val="284A71">
                  <a:alpha val="100000"/>
                </a:srgbClr>
              </a:gs>
              <a:gs pos="50000">
                <a:srgbClr val="3A6AA3">
                  <a:alpha val="100000"/>
                </a:srgbClr>
              </a:gs>
              <a:gs pos="100000">
                <a:srgbClr val="4680C5">
                  <a:alpha val="100000"/>
                </a:srgbClr>
              </a:gs>
            </a:gsLst>
            <a:lin ang="5400000" scaled="1"/>
            <a:tileRect/>
          </a:gradFill>
          <a:ln w="25400" cap="flat" cmpd="sng">
            <a:solidFill>
              <a:srgbClr val="395E8A"/>
            </a:solidFill>
            <a:prstDash val="solid"/>
            <a:miter/>
            <a:headEnd type="none" w="med" len="med"/>
            <a:tailEnd type="none" w="med" len="med"/>
          </a:ln>
        </p:spPr>
        <p:txBody>
          <a:bodyPr anchor="ctr"/>
          <a:p>
            <a:pPr algn="ctr" eaLnBrk="0" hangingPunct="0"/>
            <a:endParaRPr lang="zh-CN" altLang="zh-CN" dirty="0">
              <a:latin typeface="宋体" panose="02010600030101010101" pitchFamily="2" charset="-122"/>
              <a:ea typeface="宋体" panose="02010600030101010101" pitchFamily="2" charset="-122"/>
              <a:sym typeface="宋体" panose="02010600030101010101" pitchFamily="2" charset="-122"/>
            </a:endParaRPr>
          </a:p>
        </p:txBody>
      </p:sp>
      <p:sp>
        <p:nvSpPr>
          <p:cNvPr id="23559" name="爆炸形 1 6"/>
          <p:cNvSpPr/>
          <p:nvPr/>
        </p:nvSpPr>
        <p:spPr>
          <a:xfrm>
            <a:off x="2216150" y="1371600"/>
            <a:ext cx="2000250" cy="560388"/>
          </a:xfrm>
          <a:prstGeom prst="irregularSeal1">
            <a:avLst/>
          </a:prstGeom>
          <a:solidFill>
            <a:schemeClr val="accent1"/>
          </a:solidFill>
          <a:ln w="25400" cap="flat" cmpd="sng">
            <a:solidFill>
              <a:srgbClr val="395E8A"/>
            </a:solidFill>
            <a:prstDash val="solid"/>
            <a:miter/>
            <a:headEnd type="none" w="med" len="med"/>
            <a:tailEnd type="none" w="med" len="med"/>
          </a:ln>
        </p:spPr>
        <p:txBody>
          <a:bodyPr anchor="ctr"/>
          <a:p>
            <a:pPr algn="ctr" eaLnBrk="0" hangingPunct="0"/>
            <a:r>
              <a:rPr lang="zh-CN" altLang="en-US" sz="2400" b="1" dirty="0">
                <a:solidFill>
                  <a:srgbClr val="FF0000"/>
                </a:solidFill>
                <a:latin typeface="华文行楷" pitchFamily="2" charset="-122"/>
                <a:ea typeface="华文行楷" pitchFamily="2" charset="-122"/>
                <a:sym typeface="华文行楷" pitchFamily="2" charset="-122"/>
              </a:rPr>
              <a:t>能上学</a:t>
            </a:r>
            <a:endParaRPr lang="zh-CN" altLang="en-US" sz="2400" b="1" dirty="0">
              <a:solidFill>
                <a:srgbClr val="FF0000"/>
              </a:solidFill>
              <a:latin typeface="华文行楷" pitchFamily="2" charset="-122"/>
              <a:ea typeface="华文行楷" pitchFamily="2" charset="-122"/>
              <a:sym typeface="华文行楷" pitchFamily="2" charset="-122"/>
            </a:endParaRPr>
          </a:p>
        </p:txBody>
      </p:sp>
      <p:pic>
        <p:nvPicPr>
          <p:cNvPr id="23560" name="Picture 4" descr="http://photocdn.sohu.com/20160329/Img442661274.jpg"/>
          <p:cNvPicPr>
            <a:picLocks noChangeAspect="1"/>
          </p:cNvPicPr>
          <p:nvPr/>
        </p:nvPicPr>
        <p:blipFill>
          <a:blip r:embed="rId1"/>
          <a:stretch>
            <a:fillRect/>
          </a:stretch>
        </p:blipFill>
        <p:spPr>
          <a:xfrm>
            <a:off x="82550" y="4433888"/>
            <a:ext cx="2244725" cy="2039937"/>
          </a:xfrm>
          <a:prstGeom prst="rect">
            <a:avLst/>
          </a:prstGeom>
          <a:noFill/>
          <a:ln w="9525">
            <a:noFill/>
          </a:ln>
        </p:spPr>
      </p:pic>
      <p:sp>
        <p:nvSpPr>
          <p:cNvPr id="23561" name="爆炸形 1 13"/>
          <p:cNvSpPr/>
          <p:nvPr/>
        </p:nvSpPr>
        <p:spPr>
          <a:xfrm>
            <a:off x="2216150" y="4075113"/>
            <a:ext cx="2000250" cy="433387"/>
          </a:xfrm>
          <a:prstGeom prst="irregularSeal1">
            <a:avLst/>
          </a:prstGeom>
          <a:solidFill>
            <a:schemeClr val="accent1"/>
          </a:solidFill>
          <a:ln w="25400" cap="flat" cmpd="sng">
            <a:solidFill>
              <a:srgbClr val="395E8A"/>
            </a:solidFill>
            <a:prstDash val="solid"/>
            <a:miter/>
            <a:headEnd type="none" w="med" len="med"/>
            <a:tailEnd type="none" w="med" len="med"/>
          </a:ln>
        </p:spPr>
        <p:txBody>
          <a:bodyPr anchor="ctr"/>
          <a:p>
            <a:pPr algn="ctr" eaLnBrk="0" hangingPunct="0"/>
            <a:r>
              <a:rPr lang="zh-CN" altLang="en-US" sz="2400" b="1" dirty="0">
                <a:solidFill>
                  <a:srgbClr val="FF0000"/>
                </a:solidFill>
                <a:latin typeface="华文行楷" pitchFamily="2" charset="-122"/>
                <a:ea typeface="华文行楷" pitchFamily="2" charset="-122"/>
                <a:sym typeface="华文行楷" pitchFamily="2" charset="-122"/>
              </a:rPr>
              <a:t>上好学</a:t>
            </a:r>
            <a:endParaRPr lang="zh-CN" altLang="en-US" sz="2400" b="1" dirty="0">
              <a:solidFill>
                <a:srgbClr val="FF0000"/>
              </a:solidFill>
              <a:latin typeface="华文行楷" pitchFamily="2" charset="-122"/>
              <a:ea typeface="华文行楷" pitchFamily="2" charset="-122"/>
              <a:sym typeface="华文行楷" pitchFamily="2" charset="-122"/>
            </a:endParaRPr>
          </a:p>
        </p:txBody>
      </p:sp>
      <p:pic>
        <p:nvPicPr>
          <p:cNvPr id="23562" name="Picture 5"/>
          <p:cNvPicPr>
            <a:picLocks noChangeAspect="1"/>
          </p:cNvPicPr>
          <p:nvPr/>
        </p:nvPicPr>
        <p:blipFill>
          <a:blip r:embed="rId2"/>
          <a:stretch>
            <a:fillRect/>
          </a:stretch>
        </p:blipFill>
        <p:spPr>
          <a:xfrm>
            <a:off x="2327275" y="4483100"/>
            <a:ext cx="2771775" cy="1990725"/>
          </a:xfrm>
          <a:prstGeom prst="rect">
            <a:avLst/>
          </a:prstGeom>
          <a:noFill/>
          <a:ln w="9525">
            <a:noFill/>
          </a:ln>
        </p:spPr>
      </p:pic>
      <p:pic>
        <p:nvPicPr>
          <p:cNvPr id="23564" name="Picture 6"/>
          <p:cNvPicPr>
            <a:picLocks noChangeAspect="1"/>
          </p:cNvPicPr>
          <p:nvPr/>
        </p:nvPicPr>
        <p:blipFill>
          <a:blip r:embed="rId3"/>
          <a:stretch>
            <a:fillRect/>
          </a:stretch>
        </p:blipFill>
        <p:spPr>
          <a:xfrm>
            <a:off x="5099050" y="4794250"/>
            <a:ext cx="2466975" cy="1851025"/>
          </a:xfrm>
          <a:prstGeom prst="rect">
            <a:avLst/>
          </a:prstGeom>
          <a:noFill/>
          <a:ln w="9525">
            <a:noFill/>
          </a:ln>
        </p:spPr>
      </p:pic>
      <p:pic>
        <p:nvPicPr>
          <p:cNvPr id="23565" name="Picture 7"/>
          <p:cNvPicPr>
            <a:picLocks noChangeAspect="1"/>
          </p:cNvPicPr>
          <p:nvPr/>
        </p:nvPicPr>
        <p:blipFill>
          <a:blip r:embed="rId4"/>
          <a:stretch>
            <a:fillRect/>
          </a:stretch>
        </p:blipFill>
        <p:spPr>
          <a:xfrm>
            <a:off x="5386388" y="3492500"/>
            <a:ext cx="1616075" cy="1206500"/>
          </a:xfrm>
          <a:prstGeom prst="rect">
            <a:avLst/>
          </a:prstGeom>
          <a:noFill/>
          <a:ln w="9525">
            <a:noFill/>
          </a:ln>
        </p:spPr>
      </p:pic>
      <p:pic>
        <p:nvPicPr>
          <p:cNvPr id="23566" name="Picture 9"/>
          <p:cNvPicPr>
            <a:picLocks noChangeAspect="1"/>
          </p:cNvPicPr>
          <p:nvPr/>
        </p:nvPicPr>
        <p:blipFill>
          <a:blip r:embed="rId5"/>
          <a:stretch>
            <a:fillRect/>
          </a:stretch>
        </p:blipFill>
        <p:spPr>
          <a:xfrm>
            <a:off x="7026275" y="3560763"/>
            <a:ext cx="1609725" cy="1071562"/>
          </a:xfrm>
          <a:prstGeom prst="rect">
            <a:avLst/>
          </a:prstGeom>
          <a:noFill/>
          <a:ln w="9525">
            <a:noFill/>
          </a:ln>
        </p:spPr>
      </p:pic>
      <p:pic>
        <p:nvPicPr>
          <p:cNvPr id="23567" name="Picture 10"/>
          <p:cNvPicPr>
            <a:picLocks noChangeAspect="1"/>
          </p:cNvPicPr>
          <p:nvPr/>
        </p:nvPicPr>
        <p:blipFill>
          <a:blip r:embed="rId6"/>
          <a:stretch>
            <a:fillRect/>
          </a:stretch>
        </p:blipFill>
        <p:spPr>
          <a:xfrm>
            <a:off x="5715000" y="1770063"/>
            <a:ext cx="2392363" cy="1196975"/>
          </a:xfrm>
          <a:prstGeom prst="rect">
            <a:avLst/>
          </a:prstGeom>
          <a:noFill/>
          <a:ln w="9525">
            <a:noFill/>
          </a:ln>
        </p:spPr>
      </p:pic>
      <p:sp>
        <p:nvSpPr>
          <p:cNvPr id="23568" name="矩形 12"/>
          <p:cNvSpPr/>
          <p:nvPr/>
        </p:nvSpPr>
        <p:spPr>
          <a:xfrm>
            <a:off x="6016625" y="2892425"/>
            <a:ext cx="1731963" cy="400050"/>
          </a:xfrm>
          <a:prstGeom prst="rect">
            <a:avLst/>
          </a:prstGeom>
          <a:noFill/>
          <a:ln w="9525">
            <a:noFill/>
          </a:ln>
        </p:spPr>
        <p:txBody>
          <a:bodyPr wrap="none" anchor="t">
            <a:spAutoFit/>
          </a:bodyPr>
          <a:p>
            <a:pPr algn="ctr" eaLnBrk="0" hangingPunct="0"/>
            <a:r>
              <a:rPr lang="zh-CN" altLang="en-US" sz="2000" b="1" dirty="0">
                <a:solidFill>
                  <a:srgbClr val="000000"/>
                </a:solidFill>
                <a:latin typeface="华文行楷" pitchFamily="2" charset="-122"/>
                <a:ea typeface="华文行楷" pitchFamily="2" charset="-122"/>
                <a:sym typeface="华文行楷" pitchFamily="2" charset="-122"/>
              </a:rPr>
              <a:t>一亿人仍住在</a:t>
            </a:r>
            <a:endParaRPr lang="zh-CN" altLang="en-US" sz="2000" b="1" dirty="0">
              <a:solidFill>
                <a:srgbClr val="000000"/>
              </a:solidFill>
              <a:latin typeface="华文行楷" pitchFamily="2" charset="-122"/>
              <a:ea typeface="华文行楷" pitchFamily="2" charset="-122"/>
              <a:sym typeface="华文行楷" pitchFamily="2" charset="-122"/>
            </a:endParaRPr>
          </a:p>
        </p:txBody>
      </p:sp>
      <p:sp>
        <p:nvSpPr>
          <p:cNvPr id="23569" name="矩形 25"/>
          <p:cNvSpPr/>
          <p:nvPr/>
        </p:nvSpPr>
        <p:spPr>
          <a:xfrm>
            <a:off x="5715000" y="3163888"/>
            <a:ext cx="958850" cy="400050"/>
          </a:xfrm>
          <a:prstGeom prst="rect">
            <a:avLst/>
          </a:prstGeom>
          <a:noFill/>
          <a:ln w="9525">
            <a:noFill/>
          </a:ln>
        </p:spPr>
        <p:txBody>
          <a:bodyPr wrap="none" anchor="t">
            <a:spAutoFit/>
          </a:bodyPr>
          <a:p>
            <a:pPr eaLnBrk="0" hangingPunct="0"/>
            <a:r>
              <a:rPr lang="zh-CN" altLang="en-US" sz="2000" b="1" dirty="0">
                <a:solidFill>
                  <a:srgbClr val="000000"/>
                </a:solidFill>
                <a:latin typeface="楷体" panose="02010609060101010101" pitchFamily="49" charset="-122"/>
                <a:ea typeface="楷体" panose="02010609060101010101" pitchFamily="49" charset="-122"/>
                <a:sym typeface="楷体" panose="02010609060101010101" pitchFamily="49" charset="-122"/>
              </a:rPr>
              <a:t>棚户区</a:t>
            </a:r>
            <a:endParaRPr lang="zh-CN" altLang="en-US" sz="20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23570" name="矩形 26"/>
          <p:cNvSpPr/>
          <p:nvPr/>
        </p:nvSpPr>
        <p:spPr>
          <a:xfrm>
            <a:off x="7353300" y="3238500"/>
            <a:ext cx="958850" cy="400050"/>
          </a:xfrm>
          <a:prstGeom prst="rect">
            <a:avLst/>
          </a:prstGeom>
          <a:noFill/>
          <a:ln w="9525">
            <a:noFill/>
          </a:ln>
        </p:spPr>
        <p:txBody>
          <a:bodyPr wrap="none" anchor="t">
            <a:spAutoFit/>
          </a:bodyPr>
          <a:p>
            <a:pPr eaLnBrk="0" hangingPunct="0"/>
            <a:r>
              <a:rPr lang="zh-CN" altLang="en-US" sz="2000" b="1" dirty="0">
                <a:solidFill>
                  <a:srgbClr val="000000"/>
                </a:solidFill>
                <a:latin typeface="楷体" panose="02010609060101010101" pitchFamily="49" charset="-122"/>
                <a:ea typeface="楷体" panose="02010609060101010101" pitchFamily="49" charset="-122"/>
                <a:sym typeface="楷体" panose="02010609060101010101" pitchFamily="49" charset="-122"/>
              </a:rPr>
              <a:t>城中村</a:t>
            </a:r>
            <a:endParaRPr lang="zh-CN" altLang="en-US" sz="20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23571" name="矩形 27"/>
          <p:cNvSpPr/>
          <p:nvPr/>
        </p:nvSpPr>
        <p:spPr>
          <a:xfrm>
            <a:off x="7566025" y="4794250"/>
            <a:ext cx="1474788" cy="400050"/>
          </a:xfrm>
          <a:prstGeom prst="rect">
            <a:avLst/>
          </a:prstGeom>
          <a:noFill/>
          <a:ln w="9525">
            <a:noFill/>
          </a:ln>
        </p:spPr>
        <p:txBody>
          <a:bodyPr wrap="none" anchor="t">
            <a:spAutoFit/>
          </a:bodyPr>
          <a:p>
            <a:pPr eaLnBrk="0" hangingPunct="0"/>
            <a:r>
              <a:rPr lang="zh-CN" altLang="en-US" sz="2000" b="1" dirty="0">
                <a:solidFill>
                  <a:srgbClr val="000000"/>
                </a:solidFill>
                <a:latin typeface="华文行楷" pitchFamily="2" charset="-122"/>
                <a:ea typeface="华文行楷" pitchFamily="2" charset="-122"/>
                <a:sym typeface="华文行楷" pitchFamily="2" charset="-122"/>
              </a:rPr>
              <a:t>很多人没房</a:t>
            </a:r>
            <a:endParaRPr lang="zh-CN" altLang="en-US" sz="2000" b="1" dirty="0">
              <a:solidFill>
                <a:srgbClr val="000000"/>
              </a:solidFill>
              <a:latin typeface="华文行楷" pitchFamily="2" charset="-122"/>
              <a:ea typeface="华文行楷" pitchFamily="2" charset="-122"/>
              <a:sym typeface="华文行楷" pitchFamily="2" charset="-122"/>
            </a:endParaRPr>
          </a:p>
        </p:txBody>
      </p:sp>
      <p:sp>
        <p:nvSpPr>
          <p:cNvPr id="23572" name="矩形 28"/>
          <p:cNvSpPr/>
          <p:nvPr/>
        </p:nvSpPr>
        <p:spPr>
          <a:xfrm>
            <a:off x="7566025" y="5329238"/>
            <a:ext cx="1474788" cy="400050"/>
          </a:xfrm>
          <a:prstGeom prst="rect">
            <a:avLst/>
          </a:prstGeom>
          <a:noFill/>
          <a:ln w="9525">
            <a:noFill/>
          </a:ln>
        </p:spPr>
        <p:txBody>
          <a:bodyPr wrap="none" anchor="t">
            <a:spAutoFit/>
          </a:bodyPr>
          <a:p>
            <a:pPr eaLnBrk="0" hangingPunct="0"/>
            <a:r>
              <a:rPr lang="zh-CN" altLang="en-US" sz="2000" b="1" dirty="0">
                <a:solidFill>
                  <a:srgbClr val="000000"/>
                </a:solidFill>
                <a:latin typeface="华文行楷" pitchFamily="2" charset="-122"/>
                <a:ea typeface="华文行楷" pitchFamily="2" charset="-122"/>
                <a:sym typeface="华文行楷" pitchFamily="2" charset="-122"/>
              </a:rPr>
              <a:t>很多房没人</a:t>
            </a:r>
            <a:endParaRPr lang="zh-CN" altLang="en-US" sz="2000" b="1" dirty="0">
              <a:solidFill>
                <a:srgbClr val="000000"/>
              </a:solidFill>
              <a:latin typeface="华文行楷" pitchFamily="2" charset="-122"/>
              <a:ea typeface="华文行楷" pitchFamily="2" charset="-122"/>
              <a:sym typeface="华文行楷" pitchFamily="2" charset="-122"/>
            </a:endParaRPr>
          </a:p>
        </p:txBody>
      </p:sp>
      <p:sp>
        <p:nvSpPr>
          <p:cNvPr id="23563" name="矩形 9"/>
          <p:cNvSpPr>
            <a:spLocks noChangeArrowheads="1"/>
          </p:cNvSpPr>
          <p:nvPr/>
        </p:nvSpPr>
        <p:spPr bwMode="auto">
          <a:xfrm>
            <a:off x="5099050" y="1371600"/>
            <a:ext cx="1111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3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mn-cs"/>
                <a:sym typeface="楷体" panose="02010609060101010101" pitchFamily="49" charset="-122"/>
              </a:rPr>
              <a:t>住房</a:t>
            </a:r>
            <a:endParaRPr kumimoji="0" lang="zh-CN" altLang="en-US" sz="3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mn-cs"/>
              <a:sym typeface="楷体" panose="02010609060101010101" pitchFamily="49" charset="-122"/>
            </a:endParaRPr>
          </a:p>
        </p:txBody>
      </p:sp>
    </p:spTree>
    <p:custDataLst>
      <p:tags r:id="rId7"/>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4580"/>
                                        </p:tgtEl>
                                        <p:attrNameLst>
                                          <p:attrName>style.visibility</p:attrName>
                                        </p:attrNameLst>
                                      </p:cBhvr>
                                      <p:to>
                                        <p:strVal val="visible"/>
                                      </p:to>
                                    </p:set>
                                    <p:animEffect transition="in" filter="fade">
                                      <p:cBhvr>
                                        <p:cTn id="7" dur="2000"/>
                                        <p:tgtEl>
                                          <p:spTgt spid="24580"/>
                                        </p:tgtEl>
                                      </p:cBhvr>
                                    </p:animEffect>
                                    <p:anim calcmode="lin" valueType="num">
                                      <p:cBhvr>
                                        <p:cTn id="8" dur="2000" fill="hold"/>
                                        <p:tgtEl>
                                          <p:spTgt spid="24580"/>
                                        </p:tgtEl>
                                        <p:attrNameLst>
                                          <p:attrName>ppt_x</p:attrName>
                                        </p:attrNameLst>
                                      </p:cBhvr>
                                      <p:tavLst>
                                        <p:tav tm="0">
                                          <p:val>
                                            <p:strVal val="#ppt_x"/>
                                          </p:val>
                                        </p:tav>
                                        <p:tav tm="100000">
                                          <p:val>
                                            <p:strVal val="#ppt_x"/>
                                          </p:val>
                                        </p:tav>
                                      </p:tavLst>
                                    </p:anim>
                                    <p:anim calcmode="lin" valueType="num">
                                      <p:cBhvr>
                                        <p:cTn id="9" dur="2000" fill="hold"/>
                                        <p:tgtEl>
                                          <p:spTgt spid="24580"/>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4" presetClass="entr" presetSubtype="10" fill="hold" grpId="0" nodeType="afterEffect">
                                  <p:stCondLst>
                                    <p:cond delay="0"/>
                                  </p:stCondLst>
                                  <p:childTnLst>
                                    <p:set>
                                      <p:cBhvr>
                                        <p:cTn id="12" dur="1" fill="hold">
                                          <p:stCondLst>
                                            <p:cond delay="0"/>
                                          </p:stCondLst>
                                        </p:cTn>
                                        <p:tgtEl>
                                          <p:spTgt spid="23557"/>
                                        </p:tgtEl>
                                        <p:attrNameLst>
                                          <p:attrName>style.visibility</p:attrName>
                                        </p:attrNameLst>
                                      </p:cBhvr>
                                      <p:to>
                                        <p:strVal val="visible"/>
                                      </p:to>
                                    </p:set>
                                    <p:animEffect transition="in" filter="randombar(horizontal)">
                                      <p:cBhvr>
                                        <p:cTn id="13" dur="2000"/>
                                        <p:tgtEl>
                                          <p:spTgt spid="23557"/>
                                        </p:tgtEl>
                                      </p:cBhvr>
                                    </p:animEffect>
                                  </p:childTnLst>
                                </p:cTn>
                              </p:par>
                            </p:childTnLst>
                          </p:cTn>
                        </p:par>
                        <p:par>
                          <p:cTn id="14" fill="hold">
                            <p:stCondLst>
                              <p:cond delay="4000"/>
                            </p:stCondLst>
                            <p:childTnLst>
                              <p:par>
                                <p:cTn id="15" presetID="16" presetClass="entr" presetSubtype="21" fill="hold" grpId="0" nodeType="afterEffect">
                                  <p:stCondLst>
                                    <p:cond delay="0"/>
                                  </p:stCondLst>
                                  <p:childTnLst>
                                    <p:set>
                                      <p:cBhvr>
                                        <p:cTn id="16" dur="1" fill="hold">
                                          <p:stCondLst>
                                            <p:cond delay="0"/>
                                          </p:stCondLst>
                                        </p:cTn>
                                        <p:tgtEl>
                                          <p:spTgt spid="23559"/>
                                        </p:tgtEl>
                                        <p:attrNameLst>
                                          <p:attrName>style.visibility</p:attrName>
                                        </p:attrNameLst>
                                      </p:cBhvr>
                                      <p:to>
                                        <p:strVal val="visible"/>
                                      </p:to>
                                    </p:set>
                                    <p:animEffect transition="in" filter="barn(inVertical)">
                                      <p:cBhvr>
                                        <p:cTn id="17" dur="2000"/>
                                        <p:tgtEl>
                                          <p:spTgt spid="23559"/>
                                        </p:tgtEl>
                                      </p:cBhvr>
                                    </p:animEffect>
                                  </p:childTnLst>
                                </p:cTn>
                              </p:par>
                              <p:par>
                                <p:cTn id="18" presetID="47" presetClass="entr" presetSubtype="0" fill="hold" grpId="0" nodeType="withEffect">
                                  <p:stCondLst>
                                    <p:cond delay="0"/>
                                  </p:stCondLst>
                                  <p:childTnLst>
                                    <p:set>
                                      <p:cBhvr>
                                        <p:cTn id="19" dur="1" fill="hold">
                                          <p:stCondLst>
                                            <p:cond delay="0"/>
                                          </p:stCondLst>
                                        </p:cTn>
                                        <p:tgtEl>
                                          <p:spTgt spid="23558"/>
                                        </p:tgtEl>
                                        <p:attrNameLst>
                                          <p:attrName>style.visibility</p:attrName>
                                        </p:attrNameLst>
                                      </p:cBhvr>
                                      <p:to>
                                        <p:strVal val="visible"/>
                                      </p:to>
                                    </p:set>
                                    <p:animEffect transition="in" filter="fade">
                                      <p:cBhvr>
                                        <p:cTn id="20" dur="2000"/>
                                        <p:tgtEl>
                                          <p:spTgt spid="23558"/>
                                        </p:tgtEl>
                                      </p:cBhvr>
                                    </p:animEffect>
                                    <p:anim calcmode="lin" valueType="num">
                                      <p:cBhvr>
                                        <p:cTn id="21" dur="2000" fill="hold"/>
                                        <p:tgtEl>
                                          <p:spTgt spid="23558"/>
                                        </p:tgtEl>
                                        <p:attrNameLst>
                                          <p:attrName>ppt_x</p:attrName>
                                        </p:attrNameLst>
                                      </p:cBhvr>
                                      <p:tavLst>
                                        <p:tav tm="0">
                                          <p:val>
                                            <p:strVal val="#ppt_x"/>
                                          </p:val>
                                        </p:tav>
                                        <p:tav tm="100000">
                                          <p:val>
                                            <p:strVal val="#ppt_x"/>
                                          </p:val>
                                        </p:tav>
                                      </p:tavLst>
                                    </p:anim>
                                    <p:anim calcmode="lin" valueType="num">
                                      <p:cBhvr>
                                        <p:cTn id="22" dur="2000" fill="hold"/>
                                        <p:tgtEl>
                                          <p:spTgt spid="23558"/>
                                        </p:tgtEl>
                                        <p:attrNameLst>
                                          <p:attrName>ppt_y</p:attrName>
                                        </p:attrNameLst>
                                      </p:cBhvr>
                                      <p:tavLst>
                                        <p:tav tm="0">
                                          <p:val>
                                            <p:strVal val="#ppt_y-.1"/>
                                          </p:val>
                                        </p:tav>
                                        <p:tav tm="100000">
                                          <p:val>
                                            <p:strVal val="#ppt_y"/>
                                          </p:val>
                                        </p:tav>
                                      </p:tavLst>
                                    </p:anim>
                                  </p:childTnLst>
                                </p:cTn>
                              </p:par>
                              <p:par>
                                <p:cTn id="23" presetID="16" presetClass="entr" presetSubtype="21" fill="hold" grpId="0" nodeType="withEffect">
                                  <p:stCondLst>
                                    <p:cond delay="500"/>
                                  </p:stCondLst>
                                  <p:childTnLst>
                                    <p:set>
                                      <p:cBhvr>
                                        <p:cTn id="24" dur="1" fill="hold">
                                          <p:stCondLst>
                                            <p:cond delay="0"/>
                                          </p:stCondLst>
                                        </p:cTn>
                                        <p:tgtEl>
                                          <p:spTgt spid="23561"/>
                                        </p:tgtEl>
                                        <p:attrNameLst>
                                          <p:attrName>style.visibility</p:attrName>
                                        </p:attrNameLst>
                                      </p:cBhvr>
                                      <p:to>
                                        <p:strVal val="visible"/>
                                      </p:to>
                                    </p:set>
                                    <p:animEffect transition="in" filter="barn(inVertical)">
                                      <p:cBhvr>
                                        <p:cTn id="25" dur="2000"/>
                                        <p:tgtEl>
                                          <p:spTgt spid="23561"/>
                                        </p:tgtEl>
                                      </p:cBhvr>
                                    </p:animEffect>
                                  </p:childTnLst>
                                </p:cTn>
                              </p:par>
                            </p:childTnLst>
                          </p:cTn>
                        </p:par>
                        <p:par>
                          <p:cTn id="26" fill="hold">
                            <p:stCondLst>
                              <p:cond delay="6000"/>
                            </p:stCondLst>
                            <p:childTnLst>
                              <p:par>
                                <p:cTn id="27" presetID="10" presetClass="entr" presetSubtype="0" fill="hold" nodeType="afterEffect">
                                  <p:stCondLst>
                                    <p:cond delay="0"/>
                                  </p:stCondLst>
                                  <p:childTnLst>
                                    <p:set>
                                      <p:cBhvr>
                                        <p:cTn id="28" dur="1" fill="hold">
                                          <p:stCondLst>
                                            <p:cond delay="0"/>
                                          </p:stCondLst>
                                        </p:cTn>
                                        <p:tgtEl>
                                          <p:spTgt spid="23560"/>
                                        </p:tgtEl>
                                        <p:attrNameLst>
                                          <p:attrName>style.visibility</p:attrName>
                                        </p:attrNameLst>
                                      </p:cBhvr>
                                      <p:to>
                                        <p:strVal val="visible"/>
                                      </p:to>
                                    </p:set>
                                    <p:animEffect transition="in" filter="fade">
                                      <p:cBhvr>
                                        <p:cTn id="29" dur="2000"/>
                                        <p:tgtEl>
                                          <p:spTgt spid="23560"/>
                                        </p:tgtEl>
                                      </p:cBhvr>
                                    </p:animEffect>
                                  </p:childTnLst>
                                </p:cTn>
                              </p:par>
                              <p:par>
                                <p:cTn id="30" presetID="10" presetClass="entr" presetSubtype="0" fill="hold" nodeType="withEffect">
                                  <p:stCondLst>
                                    <p:cond delay="0"/>
                                  </p:stCondLst>
                                  <p:childTnLst>
                                    <p:set>
                                      <p:cBhvr>
                                        <p:cTn id="31" dur="1" fill="hold">
                                          <p:stCondLst>
                                            <p:cond delay="0"/>
                                          </p:stCondLst>
                                        </p:cTn>
                                        <p:tgtEl>
                                          <p:spTgt spid="23562"/>
                                        </p:tgtEl>
                                        <p:attrNameLst>
                                          <p:attrName>style.visibility</p:attrName>
                                        </p:attrNameLst>
                                      </p:cBhvr>
                                      <p:to>
                                        <p:strVal val="visible"/>
                                      </p:to>
                                    </p:set>
                                    <p:animEffect transition="in" filter="fade">
                                      <p:cBhvr>
                                        <p:cTn id="32" dur="2000"/>
                                        <p:tgtEl>
                                          <p:spTgt spid="23562"/>
                                        </p:tgtEl>
                                      </p:cBhvr>
                                    </p:animEffect>
                                  </p:childTnLst>
                                </p:cTn>
                              </p:par>
                            </p:childTnLst>
                          </p:cTn>
                        </p:par>
                        <p:par>
                          <p:cTn id="33" fill="hold">
                            <p:stCondLst>
                              <p:cond delay="8000"/>
                            </p:stCondLst>
                            <p:childTnLst>
                              <p:par>
                                <p:cTn id="34" presetID="42" presetClass="entr" presetSubtype="0" fill="hold" grpId="0" nodeType="afterEffect">
                                  <p:stCondLst>
                                    <p:cond delay="0"/>
                                  </p:stCondLst>
                                  <p:childTnLst>
                                    <p:set>
                                      <p:cBhvr>
                                        <p:cTn id="35" dur="1" fill="hold">
                                          <p:stCondLst>
                                            <p:cond delay="0"/>
                                          </p:stCondLst>
                                        </p:cTn>
                                        <p:tgtEl>
                                          <p:spTgt spid="23563"/>
                                        </p:tgtEl>
                                        <p:attrNameLst>
                                          <p:attrName>style.visibility</p:attrName>
                                        </p:attrNameLst>
                                      </p:cBhvr>
                                      <p:to>
                                        <p:strVal val="visible"/>
                                      </p:to>
                                    </p:set>
                                    <p:animEffect transition="in" filter="fade">
                                      <p:cBhvr>
                                        <p:cTn id="36" dur="2000"/>
                                        <p:tgtEl>
                                          <p:spTgt spid="23563"/>
                                        </p:tgtEl>
                                      </p:cBhvr>
                                    </p:animEffect>
                                    <p:anim calcmode="lin" valueType="num">
                                      <p:cBhvr>
                                        <p:cTn id="37" dur="2000" fill="hold"/>
                                        <p:tgtEl>
                                          <p:spTgt spid="23563"/>
                                        </p:tgtEl>
                                        <p:attrNameLst>
                                          <p:attrName>ppt_x</p:attrName>
                                        </p:attrNameLst>
                                      </p:cBhvr>
                                      <p:tavLst>
                                        <p:tav tm="0">
                                          <p:val>
                                            <p:strVal val="#ppt_x"/>
                                          </p:val>
                                        </p:tav>
                                        <p:tav tm="100000">
                                          <p:val>
                                            <p:strVal val="#ppt_x"/>
                                          </p:val>
                                        </p:tav>
                                      </p:tavLst>
                                    </p:anim>
                                    <p:anim calcmode="lin" valueType="num">
                                      <p:cBhvr>
                                        <p:cTn id="38" dur="2000" fill="hold"/>
                                        <p:tgtEl>
                                          <p:spTgt spid="23563"/>
                                        </p:tgtEl>
                                        <p:attrNameLst>
                                          <p:attrName>ppt_y</p:attrName>
                                        </p:attrNameLst>
                                      </p:cBhvr>
                                      <p:tavLst>
                                        <p:tav tm="0">
                                          <p:val>
                                            <p:strVal val="#ppt_y+.1"/>
                                          </p:val>
                                        </p:tav>
                                        <p:tav tm="100000">
                                          <p:val>
                                            <p:strVal val="#ppt_y"/>
                                          </p:val>
                                        </p:tav>
                                      </p:tavLst>
                                    </p:anim>
                                  </p:childTnLst>
                                </p:cTn>
                              </p:par>
                            </p:childTnLst>
                          </p:cTn>
                        </p:par>
                        <p:par>
                          <p:cTn id="39" fill="hold">
                            <p:stCondLst>
                              <p:cond delay="10000"/>
                            </p:stCondLst>
                            <p:childTnLst>
                              <p:par>
                                <p:cTn id="40" presetID="53" presetClass="entr" presetSubtype="16" fill="hold" nodeType="afterEffect">
                                  <p:stCondLst>
                                    <p:cond delay="0"/>
                                  </p:stCondLst>
                                  <p:childTnLst>
                                    <p:set>
                                      <p:cBhvr>
                                        <p:cTn id="41" dur="1" fill="hold">
                                          <p:stCondLst>
                                            <p:cond delay="0"/>
                                          </p:stCondLst>
                                        </p:cTn>
                                        <p:tgtEl>
                                          <p:spTgt spid="23567"/>
                                        </p:tgtEl>
                                        <p:attrNameLst>
                                          <p:attrName>style.visibility</p:attrName>
                                        </p:attrNameLst>
                                      </p:cBhvr>
                                      <p:to>
                                        <p:strVal val="visible"/>
                                      </p:to>
                                    </p:set>
                                    <p:anim calcmode="lin" valueType="num">
                                      <p:cBhvr>
                                        <p:cTn id="42" dur="2000" fill="hold"/>
                                        <p:tgtEl>
                                          <p:spTgt spid="23567"/>
                                        </p:tgtEl>
                                        <p:attrNameLst>
                                          <p:attrName>ppt_w</p:attrName>
                                        </p:attrNameLst>
                                      </p:cBhvr>
                                      <p:tavLst>
                                        <p:tav tm="0">
                                          <p:val>
                                            <p:fltVal val="0.000000"/>
                                          </p:val>
                                        </p:tav>
                                        <p:tav tm="100000">
                                          <p:val>
                                            <p:strVal val="#ppt_w"/>
                                          </p:val>
                                        </p:tav>
                                      </p:tavLst>
                                    </p:anim>
                                    <p:anim calcmode="lin" valueType="num">
                                      <p:cBhvr>
                                        <p:cTn id="43" dur="2000" fill="hold"/>
                                        <p:tgtEl>
                                          <p:spTgt spid="23567"/>
                                        </p:tgtEl>
                                        <p:attrNameLst>
                                          <p:attrName>ppt_h</p:attrName>
                                        </p:attrNameLst>
                                      </p:cBhvr>
                                      <p:tavLst>
                                        <p:tav tm="0">
                                          <p:val>
                                            <p:fltVal val="0.000000"/>
                                          </p:val>
                                        </p:tav>
                                        <p:tav tm="100000">
                                          <p:val>
                                            <p:strVal val="#ppt_h"/>
                                          </p:val>
                                        </p:tav>
                                      </p:tavLst>
                                    </p:anim>
                                    <p:animEffect transition="in" filter="fade">
                                      <p:cBhvr>
                                        <p:cTn id="44" dur="2000"/>
                                        <p:tgtEl>
                                          <p:spTgt spid="23567"/>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3568"/>
                                        </p:tgtEl>
                                        <p:attrNameLst>
                                          <p:attrName>style.visibility</p:attrName>
                                        </p:attrNameLst>
                                      </p:cBhvr>
                                      <p:to>
                                        <p:strVal val="visible"/>
                                      </p:to>
                                    </p:set>
                                    <p:anim calcmode="lin" valueType="num">
                                      <p:cBhvr>
                                        <p:cTn id="47" dur="2000" fill="hold"/>
                                        <p:tgtEl>
                                          <p:spTgt spid="23568"/>
                                        </p:tgtEl>
                                        <p:attrNameLst>
                                          <p:attrName>ppt_w</p:attrName>
                                        </p:attrNameLst>
                                      </p:cBhvr>
                                      <p:tavLst>
                                        <p:tav tm="0">
                                          <p:val>
                                            <p:fltVal val="0.000000"/>
                                          </p:val>
                                        </p:tav>
                                        <p:tav tm="100000">
                                          <p:val>
                                            <p:strVal val="#ppt_w"/>
                                          </p:val>
                                        </p:tav>
                                      </p:tavLst>
                                    </p:anim>
                                    <p:anim calcmode="lin" valueType="num">
                                      <p:cBhvr>
                                        <p:cTn id="48" dur="2000" fill="hold"/>
                                        <p:tgtEl>
                                          <p:spTgt spid="23568"/>
                                        </p:tgtEl>
                                        <p:attrNameLst>
                                          <p:attrName>ppt_h</p:attrName>
                                        </p:attrNameLst>
                                      </p:cBhvr>
                                      <p:tavLst>
                                        <p:tav tm="0">
                                          <p:val>
                                            <p:fltVal val="0.000000"/>
                                          </p:val>
                                        </p:tav>
                                        <p:tav tm="100000">
                                          <p:val>
                                            <p:strVal val="#ppt_h"/>
                                          </p:val>
                                        </p:tav>
                                      </p:tavLst>
                                    </p:anim>
                                    <p:animEffect transition="in" filter="fade">
                                      <p:cBhvr>
                                        <p:cTn id="49" dur="2000"/>
                                        <p:tgtEl>
                                          <p:spTgt spid="23568"/>
                                        </p:tgtEl>
                                      </p:cBhvr>
                                    </p:animEffect>
                                  </p:childTnLst>
                                </p:cTn>
                              </p:par>
                            </p:childTnLst>
                          </p:cTn>
                        </p:par>
                        <p:par>
                          <p:cTn id="50" fill="hold">
                            <p:stCondLst>
                              <p:cond delay="12000"/>
                            </p:stCondLst>
                            <p:childTnLst>
                              <p:par>
                                <p:cTn id="51" presetID="55" presetClass="entr" presetSubtype="0" fill="hold" grpId="0" nodeType="afterEffect">
                                  <p:stCondLst>
                                    <p:cond delay="0"/>
                                  </p:stCondLst>
                                  <p:childTnLst>
                                    <p:set>
                                      <p:cBhvr>
                                        <p:cTn id="52" dur="1" fill="hold">
                                          <p:stCondLst>
                                            <p:cond delay="0"/>
                                          </p:stCondLst>
                                        </p:cTn>
                                        <p:tgtEl>
                                          <p:spTgt spid="23569"/>
                                        </p:tgtEl>
                                        <p:attrNameLst>
                                          <p:attrName>style.visibility</p:attrName>
                                        </p:attrNameLst>
                                      </p:cBhvr>
                                      <p:to>
                                        <p:strVal val="visible"/>
                                      </p:to>
                                    </p:set>
                                    <p:anim calcmode="lin" valueType="num">
                                      <p:cBhvr>
                                        <p:cTn id="53" dur="2000" fill="hold"/>
                                        <p:tgtEl>
                                          <p:spTgt spid="23569"/>
                                        </p:tgtEl>
                                        <p:attrNameLst>
                                          <p:attrName>ppt_w</p:attrName>
                                        </p:attrNameLst>
                                      </p:cBhvr>
                                      <p:tavLst>
                                        <p:tav tm="0">
                                          <p:val>
                                            <p:strVal val="#ppt_w*0.70"/>
                                          </p:val>
                                        </p:tav>
                                        <p:tav tm="100000">
                                          <p:val>
                                            <p:strVal val="#ppt_w"/>
                                          </p:val>
                                        </p:tav>
                                      </p:tavLst>
                                    </p:anim>
                                    <p:anim calcmode="lin" valueType="num">
                                      <p:cBhvr>
                                        <p:cTn id="54" dur="2000" fill="hold"/>
                                        <p:tgtEl>
                                          <p:spTgt spid="23569"/>
                                        </p:tgtEl>
                                        <p:attrNameLst>
                                          <p:attrName>ppt_h</p:attrName>
                                        </p:attrNameLst>
                                      </p:cBhvr>
                                      <p:tavLst>
                                        <p:tav tm="0">
                                          <p:val>
                                            <p:strVal val="#ppt_h"/>
                                          </p:val>
                                        </p:tav>
                                        <p:tav tm="100000">
                                          <p:val>
                                            <p:strVal val="#ppt_h"/>
                                          </p:val>
                                        </p:tav>
                                      </p:tavLst>
                                    </p:anim>
                                    <p:animEffect transition="in" filter="fade">
                                      <p:cBhvr>
                                        <p:cTn id="55" dur="2000"/>
                                        <p:tgtEl>
                                          <p:spTgt spid="23569"/>
                                        </p:tgtEl>
                                      </p:cBhvr>
                                    </p:animEffect>
                                  </p:childTnLst>
                                </p:cTn>
                              </p:par>
                              <p:par>
                                <p:cTn id="56" presetID="55" presetClass="entr" presetSubtype="0" fill="hold" nodeType="withEffect">
                                  <p:stCondLst>
                                    <p:cond delay="0"/>
                                  </p:stCondLst>
                                  <p:childTnLst>
                                    <p:set>
                                      <p:cBhvr>
                                        <p:cTn id="57" dur="1" fill="hold">
                                          <p:stCondLst>
                                            <p:cond delay="0"/>
                                          </p:stCondLst>
                                        </p:cTn>
                                        <p:tgtEl>
                                          <p:spTgt spid="23565"/>
                                        </p:tgtEl>
                                        <p:attrNameLst>
                                          <p:attrName>style.visibility</p:attrName>
                                        </p:attrNameLst>
                                      </p:cBhvr>
                                      <p:to>
                                        <p:strVal val="visible"/>
                                      </p:to>
                                    </p:set>
                                    <p:anim calcmode="lin" valueType="num">
                                      <p:cBhvr>
                                        <p:cTn id="58" dur="2000" fill="hold"/>
                                        <p:tgtEl>
                                          <p:spTgt spid="23565"/>
                                        </p:tgtEl>
                                        <p:attrNameLst>
                                          <p:attrName>ppt_w</p:attrName>
                                        </p:attrNameLst>
                                      </p:cBhvr>
                                      <p:tavLst>
                                        <p:tav tm="0">
                                          <p:val>
                                            <p:strVal val="#ppt_w*0.70"/>
                                          </p:val>
                                        </p:tav>
                                        <p:tav tm="100000">
                                          <p:val>
                                            <p:strVal val="#ppt_w"/>
                                          </p:val>
                                        </p:tav>
                                      </p:tavLst>
                                    </p:anim>
                                    <p:anim calcmode="lin" valueType="num">
                                      <p:cBhvr>
                                        <p:cTn id="59" dur="2000" fill="hold"/>
                                        <p:tgtEl>
                                          <p:spTgt spid="23565"/>
                                        </p:tgtEl>
                                        <p:attrNameLst>
                                          <p:attrName>ppt_h</p:attrName>
                                        </p:attrNameLst>
                                      </p:cBhvr>
                                      <p:tavLst>
                                        <p:tav tm="0">
                                          <p:val>
                                            <p:strVal val="#ppt_h"/>
                                          </p:val>
                                        </p:tav>
                                        <p:tav tm="100000">
                                          <p:val>
                                            <p:strVal val="#ppt_h"/>
                                          </p:val>
                                        </p:tav>
                                      </p:tavLst>
                                    </p:anim>
                                    <p:animEffect transition="in" filter="fade">
                                      <p:cBhvr>
                                        <p:cTn id="60" dur="2000"/>
                                        <p:tgtEl>
                                          <p:spTgt spid="23565"/>
                                        </p:tgtEl>
                                      </p:cBhvr>
                                    </p:animEffect>
                                  </p:childTnLst>
                                </p:cTn>
                              </p:par>
                              <p:par>
                                <p:cTn id="61" presetID="55" presetClass="entr" presetSubtype="0" fill="hold" grpId="0" nodeType="withEffect">
                                  <p:stCondLst>
                                    <p:cond delay="0"/>
                                  </p:stCondLst>
                                  <p:childTnLst>
                                    <p:set>
                                      <p:cBhvr>
                                        <p:cTn id="62" dur="1" fill="hold">
                                          <p:stCondLst>
                                            <p:cond delay="0"/>
                                          </p:stCondLst>
                                        </p:cTn>
                                        <p:tgtEl>
                                          <p:spTgt spid="23570"/>
                                        </p:tgtEl>
                                        <p:attrNameLst>
                                          <p:attrName>style.visibility</p:attrName>
                                        </p:attrNameLst>
                                      </p:cBhvr>
                                      <p:to>
                                        <p:strVal val="visible"/>
                                      </p:to>
                                    </p:set>
                                    <p:anim calcmode="lin" valueType="num">
                                      <p:cBhvr>
                                        <p:cTn id="63" dur="2000" fill="hold"/>
                                        <p:tgtEl>
                                          <p:spTgt spid="23570"/>
                                        </p:tgtEl>
                                        <p:attrNameLst>
                                          <p:attrName>ppt_w</p:attrName>
                                        </p:attrNameLst>
                                      </p:cBhvr>
                                      <p:tavLst>
                                        <p:tav tm="0">
                                          <p:val>
                                            <p:strVal val="#ppt_w*0.70"/>
                                          </p:val>
                                        </p:tav>
                                        <p:tav tm="100000">
                                          <p:val>
                                            <p:strVal val="#ppt_w"/>
                                          </p:val>
                                        </p:tav>
                                      </p:tavLst>
                                    </p:anim>
                                    <p:anim calcmode="lin" valueType="num">
                                      <p:cBhvr>
                                        <p:cTn id="64" dur="2000" fill="hold"/>
                                        <p:tgtEl>
                                          <p:spTgt spid="23570"/>
                                        </p:tgtEl>
                                        <p:attrNameLst>
                                          <p:attrName>ppt_h</p:attrName>
                                        </p:attrNameLst>
                                      </p:cBhvr>
                                      <p:tavLst>
                                        <p:tav tm="0">
                                          <p:val>
                                            <p:strVal val="#ppt_h"/>
                                          </p:val>
                                        </p:tav>
                                        <p:tav tm="100000">
                                          <p:val>
                                            <p:strVal val="#ppt_h"/>
                                          </p:val>
                                        </p:tav>
                                      </p:tavLst>
                                    </p:anim>
                                    <p:animEffect transition="in" filter="fade">
                                      <p:cBhvr>
                                        <p:cTn id="65" dur="2000"/>
                                        <p:tgtEl>
                                          <p:spTgt spid="23570"/>
                                        </p:tgtEl>
                                      </p:cBhvr>
                                    </p:animEffect>
                                  </p:childTnLst>
                                </p:cTn>
                              </p:par>
                              <p:par>
                                <p:cTn id="66" presetID="55" presetClass="entr" presetSubtype="0" fill="hold" nodeType="withEffect">
                                  <p:stCondLst>
                                    <p:cond delay="0"/>
                                  </p:stCondLst>
                                  <p:childTnLst>
                                    <p:set>
                                      <p:cBhvr>
                                        <p:cTn id="67" dur="1" fill="hold">
                                          <p:stCondLst>
                                            <p:cond delay="0"/>
                                          </p:stCondLst>
                                        </p:cTn>
                                        <p:tgtEl>
                                          <p:spTgt spid="23566"/>
                                        </p:tgtEl>
                                        <p:attrNameLst>
                                          <p:attrName>style.visibility</p:attrName>
                                        </p:attrNameLst>
                                      </p:cBhvr>
                                      <p:to>
                                        <p:strVal val="visible"/>
                                      </p:to>
                                    </p:set>
                                    <p:anim calcmode="lin" valueType="num">
                                      <p:cBhvr>
                                        <p:cTn id="68" dur="2000" fill="hold"/>
                                        <p:tgtEl>
                                          <p:spTgt spid="23566"/>
                                        </p:tgtEl>
                                        <p:attrNameLst>
                                          <p:attrName>ppt_w</p:attrName>
                                        </p:attrNameLst>
                                      </p:cBhvr>
                                      <p:tavLst>
                                        <p:tav tm="0">
                                          <p:val>
                                            <p:strVal val="#ppt_w*0.70"/>
                                          </p:val>
                                        </p:tav>
                                        <p:tav tm="100000">
                                          <p:val>
                                            <p:strVal val="#ppt_w"/>
                                          </p:val>
                                        </p:tav>
                                      </p:tavLst>
                                    </p:anim>
                                    <p:anim calcmode="lin" valueType="num">
                                      <p:cBhvr>
                                        <p:cTn id="69" dur="2000" fill="hold"/>
                                        <p:tgtEl>
                                          <p:spTgt spid="23566"/>
                                        </p:tgtEl>
                                        <p:attrNameLst>
                                          <p:attrName>ppt_h</p:attrName>
                                        </p:attrNameLst>
                                      </p:cBhvr>
                                      <p:tavLst>
                                        <p:tav tm="0">
                                          <p:val>
                                            <p:strVal val="#ppt_h"/>
                                          </p:val>
                                        </p:tav>
                                        <p:tav tm="100000">
                                          <p:val>
                                            <p:strVal val="#ppt_h"/>
                                          </p:val>
                                        </p:tav>
                                      </p:tavLst>
                                    </p:anim>
                                    <p:animEffect transition="in" filter="fade">
                                      <p:cBhvr>
                                        <p:cTn id="70" dur="2000"/>
                                        <p:tgtEl>
                                          <p:spTgt spid="23566"/>
                                        </p:tgtEl>
                                      </p:cBhvr>
                                    </p:animEffect>
                                  </p:childTnLst>
                                </p:cTn>
                              </p:par>
                            </p:childTnLst>
                          </p:cTn>
                        </p:par>
                        <p:par>
                          <p:cTn id="71" fill="hold">
                            <p:stCondLst>
                              <p:cond delay="14000"/>
                            </p:stCondLst>
                            <p:childTnLst>
                              <p:par>
                                <p:cTn id="72" presetID="14" presetClass="entr" presetSubtype="10" fill="hold" nodeType="afterEffect">
                                  <p:stCondLst>
                                    <p:cond delay="0"/>
                                  </p:stCondLst>
                                  <p:childTnLst>
                                    <p:set>
                                      <p:cBhvr>
                                        <p:cTn id="73" dur="1" fill="hold">
                                          <p:stCondLst>
                                            <p:cond delay="0"/>
                                          </p:stCondLst>
                                        </p:cTn>
                                        <p:tgtEl>
                                          <p:spTgt spid="23564"/>
                                        </p:tgtEl>
                                        <p:attrNameLst>
                                          <p:attrName>style.visibility</p:attrName>
                                        </p:attrNameLst>
                                      </p:cBhvr>
                                      <p:to>
                                        <p:strVal val="visible"/>
                                      </p:to>
                                    </p:set>
                                    <p:animEffect transition="in" filter="randombar(horizontal)">
                                      <p:cBhvr>
                                        <p:cTn id="74" dur="2000"/>
                                        <p:tgtEl>
                                          <p:spTgt spid="2356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3571"/>
                                        </p:tgtEl>
                                        <p:attrNameLst>
                                          <p:attrName>style.visibility</p:attrName>
                                        </p:attrNameLst>
                                      </p:cBhvr>
                                      <p:to>
                                        <p:strVal val="visible"/>
                                      </p:to>
                                    </p:set>
                                    <p:animEffect transition="in" filter="fade">
                                      <p:cBhvr>
                                        <p:cTn id="77" dur="2000"/>
                                        <p:tgtEl>
                                          <p:spTgt spid="23571"/>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3572"/>
                                        </p:tgtEl>
                                        <p:attrNameLst>
                                          <p:attrName>style.visibility</p:attrName>
                                        </p:attrNameLst>
                                      </p:cBhvr>
                                      <p:to>
                                        <p:strVal val="visible"/>
                                      </p:to>
                                    </p:set>
                                    <p:animEffect transition="in" filter="fade">
                                      <p:cBhvr>
                                        <p:cTn id="80" dur="2000"/>
                                        <p:tgtEl>
                                          <p:spTgt spid="23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p:bldP spid="23557" grpId="0"/>
      <p:bldP spid="23558" grpId="0" bldLvl="0" animBg="1"/>
      <p:bldP spid="23559" grpId="0" bldLvl="0" animBg="1"/>
      <p:bldP spid="23561" grpId="0" bldLvl="0" animBg="1"/>
      <p:bldP spid="23568" grpId="0"/>
      <p:bldP spid="23569" grpId="0"/>
      <p:bldP spid="23570" grpId="0"/>
      <p:bldP spid="23571" grpId="0"/>
      <p:bldP spid="23572" grpId="0"/>
      <p:bldP spid="23563"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34817" name="图片 4"/>
          <p:cNvPicPr>
            <a:picLocks noChangeAspect="1"/>
          </p:cNvPicPr>
          <p:nvPr/>
        </p:nvPicPr>
        <p:blipFill>
          <a:blip r:embed="rId1"/>
          <a:stretch>
            <a:fillRect/>
          </a:stretch>
        </p:blipFill>
        <p:spPr>
          <a:xfrm>
            <a:off x="0" y="0"/>
            <a:ext cx="1938338" cy="1533525"/>
          </a:xfrm>
          <a:prstGeom prst="rect">
            <a:avLst/>
          </a:prstGeom>
          <a:noFill/>
          <a:ln w="9525">
            <a:noFill/>
          </a:ln>
        </p:spPr>
      </p:pic>
      <p:sp>
        <p:nvSpPr>
          <p:cNvPr id="24580" name="矩形 2"/>
          <p:cNvSpPr>
            <a:spLocks noChangeArrowheads="1"/>
          </p:cNvSpPr>
          <p:nvPr/>
        </p:nvSpPr>
        <p:spPr bwMode="auto">
          <a:xfrm>
            <a:off x="1268413" y="1536700"/>
            <a:ext cx="1422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mn-cs"/>
                <a:sym typeface="楷体" panose="02010609060101010101" pitchFamily="49" charset="-122"/>
              </a:rPr>
              <a:t>医疗服务</a:t>
            </a:r>
            <a:endParaRPr kumimoji="0" lang="zh-CN" altLang="en-US" sz="24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mn-cs"/>
              <a:sym typeface="楷体" panose="02010609060101010101" pitchFamily="49" charset="-122"/>
            </a:endParaRPr>
          </a:p>
        </p:txBody>
      </p:sp>
      <p:pic>
        <p:nvPicPr>
          <p:cNvPr id="24581" name="Picture 3"/>
          <p:cNvPicPr>
            <a:picLocks noChangeAspect="1"/>
          </p:cNvPicPr>
          <p:nvPr/>
        </p:nvPicPr>
        <p:blipFill>
          <a:blip r:embed="rId2"/>
          <a:stretch>
            <a:fillRect/>
          </a:stretch>
        </p:blipFill>
        <p:spPr>
          <a:xfrm>
            <a:off x="3748088" y="1192213"/>
            <a:ext cx="2828925" cy="3630612"/>
          </a:xfrm>
          <a:prstGeom prst="rect">
            <a:avLst/>
          </a:prstGeom>
          <a:noFill/>
          <a:ln w="9525">
            <a:noFill/>
          </a:ln>
        </p:spPr>
      </p:pic>
      <p:sp>
        <p:nvSpPr>
          <p:cNvPr id="24582" name="矩形 4"/>
          <p:cNvSpPr/>
          <p:nvPr/>
        </p:nvSpPr>
        <p:spPr>
          <a:xfrm>
            <a:off x="155575" y="1997075"/>
            <a:ext cx="3449638" cy="1814513"/>
          </a:xfrm>
          <a:prstGeom prst="rect">
            <a:avLst/>
          </a:prstGeom>
          <a:noFill/>
          <a:ln w="9525">
            <a:noFill/>
          </a:ln>
        </p:spPr>
        <p:txBody>
          <a:bodyPr anchor="t">
            <a:spAutoFit/>
          </a:bodyPr>
          <a:p>
            <a:pPr eaLnBrk="0" hangingPunct="0"/>
            <a:r>
              <a:rPr lang="en-US" altLang="zh-CN" sz="2400" b="1" dirty="0">
                <a:solidFill>
                  <a:srgbClr val="FF0000"/>
                </a:solidFill>
                <a:latin typeface="楷体" panose="02010609060101010101" pitchFamily="49" charset="-122"/>
                <a:ea typeface="楷体" panose="02010609060101010101" pitchFamily="49" charset="-122"/>
                <a:sym typeface="楷体" panose="02010609060101010101" pitchFamily="49" charset="-122"/>
              </a:rPr>
              <a:t>2018</a:t>
            </a:r>
            <a:r>
              <a:rPr lang="zh-CN" altLang="en-US" sz="2400" b="1" dirty="0">
                <a:solidFill>
                  <a:srgbClr val="FF0000"/>
                </a:solidFill>
                <a:latin typeface="楷体" panose="02010609060101010101" pitchFamily="49" charset="-122"/>
                <a:ea typeface="楷体" panose="02010609060101010101" pitchFamily="49" charset="-122"/>
                <a:sym typeface="楷体" panose="02010609060101010101" pitchFamily="49" charset="-122"/>
              </a:rPr>
              <a:t>年底</a:t>
            </a:r>
            <a:endParaRPr lang="en-US" altLang="zh-CN" sz="2400" b="1" dirty="0">
              <a:solidFill>
                <a:srgbClr val="FF0000"/>
              </a:solidFill>
              <a:latin typeface="楷体" panose="02010609060101010101" pitchFamily="49" charset="-122"/>
              <a:ea typeface="楷体" panose="02010609060101010101" pitchFamily="49" charset="-122"/>
              <a:sym typeface="楷体" panose="02010609060101010101" pitchFamily="49" charset="-122"/>
            </a:endParaRPr>
          </a:p>
          <a:p>
            <a:pPr eaLnBrk="0" hangingPunct="0"/>
            <a:r>
              <a:rPr lang="zh-CN" altLang="en-US" dirty="0">
                <a:solidFill>
                  <a:srgbClr val="000000"/>
                </a:solidFill>
                <a:latin typeface="楷体" panose="02010609060101010101" pitchFamily="49" charset="-122"/>
                <a:ea typeface="楷体" panose="02010609060101010101" pitchFamily="49" charset="-122"/>
                <a:sym typeface="楷体" panose="02010609060101010101" pitchFamily="49" charset="-122"/>
              </a:rPr>
              <a:t>医疗卫生机构</a:t>
            </a:r>
            <a:r>
              <a:rPr lang="en-US" altLang="zh-CN" sz="2400" b="1" dirty="0">
                <a:solidFill>
                  <a:srgbClr val="FF0000"/>
                </a:solidFill>
                <a:latin typeface="楷体" panose="02010609060101010101" pitchFamily="49" charset="-122"/>
                <a:ea typeface="楷体" panose="02010609060101010101" pitchFamily="49" charset="-122"/>
                <a:sym typeface="楷体" panose="02010609060101010101" pitchFamily="49" charset="-122"/>
              </a:rPr>
              <a:t>100</a:t>
            </a:r>
            <a:r>
              <a:rPr lang="zh-CN" altLang="en-US" sz="2400" b="1" dirty="0">
                <a:solidFill>
                  <a:srgbClr val="FF0000"/>
                </a:solidFill>
                <a:latin typeface="楷体" panose="02010609060101010101" pitchFamily="49" charset="-122"/>
                <a:ea typeface="楷体" panose="02010609060101010101" pitchFamily="49" charset="-122"/>
                <a:sym typeface="楷体" panose="02010609060101010101" pitchFamily="49" charset="-122"/>
              </a:rPr>
              <a:t>万</a:t>
            </a:r>
            <a:r>
              <a:rPr lang="zh-CN" altLang="en-US" dirty="0">
                <a:solidFill>
                  <a:srgbClr val="000000"/>
                </a:solidFill>
                <a:latin typeface="楷体" panose="02010609060101010101" pitchFamily="49" charset="-122"/>
                <a:ea typeface="楷体" panose="02010609060101010101" pitchFamily="49" charset="-122"/>
                <a:sym typeface="楷体" panose="02010609060101010101" pitchFamily="49" charset="-122"/>
              </a:rPr>
              <a:t>个</a:t>
            </a:r>
            <a:endParaRPr lang="en-US" altLang="zh-CN"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eaLnBrk="0" hangingPunct="0"/>
            <a:r>
              <a:rPr lang="zh-CN" altLang="en-US" dirty="0">
                <a:solidFill>
                  <a:srgbClr val="000000"/>
                </a:solidFill>
                <a:latin typeface="楷体" panose="02010609060101010101" pitchFamily="49" charset="-122"/>
                <a:ea typeface="楷体" panose="02010609060101010101" pitchFamily="49" charset="-122"/>
                <a:sym typeface="楷体" panose="02010609060101010101" pitchFamily="49" charset="-122"/>
              </a:rPr>
              <a:t>基层医疗卫生服务网络基本建成</a:t>
            </a:r>
            <a:endParaRPr lang="en-US" altLang="zh-CN"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eaLnBrk="0" hangingPunct="0"/>
            <a:r>
              <a:rPr lang="zh-CN" altLang="en-US" dirty="0">
                <a:solidFill>
                  <a:srgbClr val="000000"/>
                </a:solidFill>
                <a:latin typeface="楷体" panose="02010609060101010101" pitchFamily="49" charset="-122"/>
                <a:ea typeface="楷体" panose="02010609060101010101" pitchFamily="49" charset="-122"/>
                <a:sym typeface="楷体" panose="02010609060101010101" pitchFamily="49" charset="-122"/>
              </a:rPr>
              <a:t>基本医疗保险参保率保持在</a:t>
            </a:r>
            <a:r>
              <a:rPr lang="en-US" altLang="zh-CN" sz="2800" b="1" dirty="0">
                <a:solidFill>
                  <a:srgbClr val="FF0000"/>
                </a:solidFill>
                <a:latin typeface="楷体" panose="02010609060101010101" pitchFamily="49" charset="-122"/>
                <a:ea typeface="楷体" panose="02010609060101010101" pitchFamily="49" charset="-122"/>
                <a:sym typeface="楷体" panose="02010609060101010101" pitchFamily="49" charset="-122"/>
              </a:rPr>
              <a:t>95%</a:t>
            </a:r>
            <a:r>
              <a:rPr lang="zh-CN" altLang="en-US" dirty="0">
                <a:solidFill>
                  <a:srgbClr val="000000"/>
                </a:solidFill>
                <a:latin typeface="楷体" panose="02010609060101010101" pitchFamily="49" charset="-122"/>
                <a:ea typeface="楷体" panose="02010609060101010101" pitchFamily="49" charset="-122"/>
                <a:sym typeface="楷体" panose="02010609060101010101" pitchFamily="49" charset="-122"/>
              </a:rPr>
              <a:t>以上</a:t>
            </a:r>
            <a:endParaRPr lang="zh-CN" altLang="en-US"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pic>
        <p:nvPicPr>
          <p:cNvPr id="24583" name="Picture 4"/>
          <p:cNvPicPr>
            <a:picLocks noChangeAspect="1"/>
          </p:cNvPicPr>
          <p:nvPr/>
        </p:nvPicPr>
        <p:blipFill>
          <a:blip r:embed="rId3"/>
          <a:stretch>
            <a:fillRect/>
          </a:stretch>
        </p:blipFill>
        <p:spPr>
          <a:xfrm>
            <a:off x="19050" y="3929063"/>
            <a:ext cx="3729038" cy="2544762"/>
          </a:xfrm>
          <a:prstGeom prst="rect">
            <a:avLst/>
          </a:prstGeom>
          <a:noFill/>
          <a:ln w="9525">
            <a:noFill/>
          </a:ln>
        </p:spPr>
      </p:pic>
      <p:pic>
        <p:nvPicPr>
          <p:cNvPr id="24584" name="Picture 9"/>
          <p:cNvPicPr>
            <a:picLocks noChangeAspect="1"/>
          </p:cNvPicPr>
          <p:nvPr/>
        </p:nvPicPr>
        <p:blipFill>
          <a:blip r:embed="rId4"/>
          <a:stretch>
            <a:fillRect/>
          </a:stretch>
        </p:blipFill>
        <p:spPr>
          <a:xfrm>
            <a:off x="4035425" y="4941888"/>
            <a:ext cx="2255838" cy="1292225"/>
          </a:xfrm>
          <a:prstGeom prst="rect">
            <a:avLst/>
          </a:prstGeom>
          <a:noFill/>
          <a:ln w="9525">
            <a:noFill/>
          </a:ln>
        </p:spPr>
      </p:pic>
      <p:pic>
        <p:nvPicPr>
          <p:cNvPr id="24585" name="Picture 10"/>
          <p:cNvPicPr>
            <a:picLocks noChangeAspect="1"/>
          </p:cNvPicPr>
          <p:nvPr/>
        </p:nvPicPr>
        <p:blipFill>
          <a:blip r:embed="rId5"/>
          <a:srcRect l="12111" t="24277" r="15439" b="15396"/>
          <a:stretch>
            <a:fillRect/>
          </a:stretch>
        </p:blipFill>
        <p:spPr>
          <a:xfrm>
            <a:off x="6572250" y="4762183"/>
            <a:ext cx="2552700" cy="1566862"/>
          </a:xfrm>
          <a:prstGeom prst="rect">
            <a:avLst/>
          </a:prstGeom>
          <a:noFill/>
          <a:ln w="9525">
            <a:noFill/>
          </a:ln>
        </p:spPr>
      </p:pic>
      <p:pic>
        <p:nvPicPr>
          <p:cNvPr id="24586" name="Picture 11"/>
          <p:cNvPicPr>
            <a:picLocks noChangeAspect="1"/>
          </p:cNvPicPr>
          <p:nvPr/>
        </p:nvPicPr>
        <p:blipFill>
          <a:blip r:embed="rId6"/>
          <a:stretch>
            <a:fillRect/>
          </a:stretch>
        </p:blipFill>
        <p:spPr>
          <a:xfrm>
            <a:off x="6883400" y="1525588"/>
            <a:ext cx="1930400" cy="1192212"/>
          </a:xfrm>
          <a:prstGeom prst="rect">
            <a:avLst/>
          </a:prstGeom>
          <a:noFill/>
          <a:ln w="9525">
            <a:noFill/>
          </a:ln>
        </p:spPr>
      </p:pic>
      <p:sp>
        <p:nvSpPr>
          <p:cNvPr id="24587" name="矩形 6"/>
          <p:cNvSpPr/>
          <p:nvPr/>
        </p:nvSpPr>
        <p:spPr>
          <a:xfrm>
            <a:off x="7407275" y="2719388"/>
            <a:ext cx="1108075" cy="369887"/>
          </a:xfrm>
          <a:prstGeom prst="rect">
            <a:avLst/>
          </a:prstGeom>
          <a:noFill/>
          <a:ln w="9525">
            <a:noFill/>
          </a:ln>
        </p:spPr>
        <p:txBody>
          <a:bodyPr wrap="none" anchor="t">
            <a:spAutoFit/>
          </a:bodyPr>
          <a:p>
            <a:pPr eaLnBrk="0" hangingPunct="0"/>
            <a:r>
              <a:rPr lang="zh-CN" altLang="en-US" b="1" dirty="0">
                <a:solidFill>
                  <a:srgbClr val="000000"/>
                </a:solidFill>
                <a:latin typeface="华文行楷" pitchFamily="2" charset="-122"/>
                <a:ea typeface="华文行楷" pitchFamily="2" charset="-122"/>
                <a:sym typeface="华文行楷" pitchFamily="2" charset="-122"/>
              </a:rPr>
              <a:t>看得起病</a:t>
            </a:r>
            <a:endParaRPr lang="zh-CN" altLang="en-US"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24588" name="矩形 15"/>
          <p:cNvSpPr/>
          <p:nvPr/>
        </p:nvSpPr>
        <p:spPr>
          <a:xfrm>
            <a:off x="7705725" y="6234113"/>
            <a:ext cx="1108075" cy="369887"/>
          </a:xfrm>
          <a:prstGeom prst="rect">
            <a:avLst/>
          </a:prstGeom>
          <a:noFill/>
          <a:ln w="9525">
            <a:noFill/>
          </a:ln>
        </p:spPr>
        <p:txBody>
          <a:bodyPr wrap="none" anchor="t">
            <a:spAutoFit/>
          </a:bodyPr>
          <a:p>
            <a:pPr eaLnBrk="0" hangingPunct="0"/>
            <a:r>
              <a:rPr lang="zh-CN" altLang="en-US" b="1" dirty="0">
                <a:solidFill>
                  <a:srgbClr val="000000"/>
                </a:solidFill>
                <a:latin typeface="华文行楷" pitchFamily="2" charset="-122"/>
                <a:ea typeface="华文行楷" pitchFamily="2" charset="-122"/>
                <a:sym typeface="华文行楷" pitchFamily="2" charset="-122"/>
              </a:rPr>
              <a:t>看得好病</a:t>
            </a:r>
            <a:endParaRPr lang="zh-CN" altLang="en-US"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pic>
        <p:nvPicPr>
          <p:cNvPr id="24589" name="Picture 12"/>
          <p:cNvPicPr>
            <a:picLocks noChangeAspect="1"/>
          </p:cNvPicPr>
          <p:nvPr/>
        </p:nvPicPr>
        <p:blipFill>
          <a:blip r:embed="rId7"/>
          <a:stretch>
            <a:fillRect/>
          </a:stretch>
        </p:blipFill>
        <p:spPr>
          <a:xfrm>
            <a:off x="7038975" y="3078163"/>
            <a:ext cx="1736725" cy="1285875"/>
          </a:xfrm>
          <a:prstGeom prst="rect">
            <a:avLst/>
          </a:prstGeom>
          <a:noFill/>
          <a:ln w="9525">
            <a:noFill/>
          </a:ln>
        </p:spPr>
      </p:pic>
      <p:sp>
        <p:nvSpPr>
          <p:cNvPr id="24590" name="矩形 17"/>
          <p:cNvSpPr/>
          <p:nvPr/>
        </p:nvSpPr>
        <p:spPr>
          <a:xfrm>
            <a:off x="7581900" y="4267200"/>
            <a:ext cx="1108075" cy="368300"/>
          </a:xfrm>
          <a:prstGeom prst="rect">
            <a:avLst/>
          </a:prstGeom>
          <a:noFill/>
          <a:ln w="9525">
            <a:noFill/>
          </a:ln>
        </p:spPr>
        <p:txBody>
          <a:bodyPr wrap="none" anchor="t">
            <a:spAutoFit/>
          </a:bodyPr>
          <a:p>
            <a:pPr eaLnBrk="0" hangingPunct="0"/>
            <a:r>
              <a:rPr lang="zh-CN" altLang="en-US" b="1" dirty="0">
                <a:solidFill>
                  <a:srgbClr val="000000"/>
                </a:solidFill>
                <a:latin typeface="华文行楷" pitchFamily="2" charset="-122"/>
                <a:ea typeface="华文行楷" pitchFamily="2" charset="-122"/>
                <a:sym typeface="华文行楷" pitchFamily="2" charset="-122"/>
              </a:rPr>
              <a:t>看得上病</a:t>
            </a:r>
            <a:endParaRPr lang="zh-CN" altLang="en-US"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24591" name="矩形 18"/>
          <p:cNvSpPr/>
          <p:nvPr/>
        </p:nvSpPr>
        <p:spPr>
          <a:xfrm>
            <a:off x="4718050" y="6318250"/>
            <a:ext cx="1338263" cy="368300"/>
          </a:xfrm>
          <a:prstGeom prst="rect">
            <a:avLst/>
          </a:prstGeom>
          <a:noFill/>
          <a:ln w="9525">
            <a:noFill/>
          </a:ln>
        </p:spPr>
        <p:txBody>
          <a:bodyPr wrap="square" anchor="t">
            <a:spAutoFit/>
          </a:bodyPr>
          <a:p>
            <a:pPr eaLnBrk="0" hangingPunct="0"/>
            <a:r>
              <a:rPr lang="zh-CN" altLang="en-US" b="1" dirty="0">
                <a:solidFill>
                  <a:srgbClr val="000000"/>
                </a:solidFill>
                <a:latin typeface="华文行楷" pitchFamily="2" charset="-122"/>
                <a:ea typeface="华文行楷" pitchFamily="2" charset="-122"/>
                <a:sym typeface="华文行楷" pitchFamily="2" charset="-122"/>
              </a:rPr>
              <a:t>看得舒心</a:t>
            </a:r>
            <a:endParaRPr lang="zh-CN" altLang="en-US"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34830" name="矩形 5"/>
          <p:cNvSpPr/>
          <p:nvPr/>
        </p:nvSpPr>
        <p:spPr>
          <a:xfrm>
            <a:off x="1801813" y="473075"/>
            <a:ext cx="7450137" cy="506413"/>
          </a:xfrm>
          <a:prstGeom prst="rect">
            <a:avLst/>
          </a:prstGeom>
          <a:noFill/>
          <a:ln w="9525">
            <a:noFill/>
          </a:ln>
        </p:spPr>
        <p:txBody>
          <a:bodyPr wrap="square" anchor="t">
            <a:spAutoFit/>
          </a:bodyPr>
          <a:p>
            <a:pPr algn="just" eaLnBrk="0" hangingPunct="0"/>
            <a:r>
              <a:rPr lang="zh-CN" altLang="en-US" sz="2700" b="1" dirty="0">
                <a:latin typeface="黑体" panose="02010609060101010101" charset="-122"/>
                <a:ea typeface="黑体" panose="02010609060101010101" charset="-122"/>
                <a:sym typeface="宋体" panose="02010600030101010101" pitchFamily="2" charset="-122"/>
              </a:rPr>
              <a:t>人民需求变化：新时代社会主要矛盾的核心内容</a:t>
            </a:r>
            <a:endParaRPr lang="zh-CN" altLang="en-US" sz="2700" b="1" dirty="0">
              <a:solidFill>
                <a:srgbClr val="000000"/>
              </a:solidFill>
              <a:latin typeface="微软雅黑" panose="020B0503020204020204" charset="-122"/>
              <a:ea typeface="微软雅黑" panose="020B0503020204020204" charset="-122"/>
              <a:sym typeface="微软雅黑" panose="020B050302020402020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580">
                                            <p:txEl>
                                              <p:charRg st="0" end="5"/>
                                            </p:txEl>
                                          </p:spTgt>
                                        </p:tgtEl>
                                        <p:attrNameLst>
                                          <p:attrName>style.visibility</p:attrName>
                                        </p:attrNameLst>
                                      </p:cBhvr>
                                      <p:to>
                                        <p:strVal val="visible"/>
                                      </p:to>
                                    </p:set>
                                    <p:animEffect transition="in" filter="fade">
                                      <p:cBhvr>
                                        <p:cTn id="7" dur="2000"/>
                                        <p:tgtEl>
                                          <p:spTgt spid="24580">
                                            <p:txEl>
                                              <p:charRg st="0" end="5"/>
                                            </p:txEl>
                                          </p:spTgt>
                                        </p:tgtEl>
                                      </p:cBhvr>
                                    </p:animEffect>
                                    <p:anim calcmode="lin" valueType="num">
                                      <p:cBhvr>
                                        <p:cTn id="8" dur="2000" fill="hold"/>
                                        <p:tgtEl>
                                          <p:spTgt spid="24580">
                                            <p:txEl>
                                              <p:charRg st="0" end="5"/>
                                            </p:txEl>
                                          </p:spTgt>
                                        </p:tgtEl>
                                        <p:attrNameLst>
                                          <p:attrName>ppt_x</p:attrName>
                                        </p:attrNameLst>
                                      </p:cBhvr>
                                      <p:tavLst>
                                        <p:tav tm="0">
                                          <p:val>
                                            <p:strVal val="#ppt_x"/>
                                          </p:val>
                                        </p:tav>
                                        <p:tav tm="100000">
                                          <p:val>
                                            <p:strVal val="#ppt_x"/>
                                          </p:val>
                                        </p:tav>
                                      </p:tavLst>
                                    </p:anim>
                                    <p:anim calcmode="lin" valueType="num">
                                      <p:cBhvr>
                                        <p:cTn id="9" dur="2000" fill="hold"/>
                                        <p:tgtEl>
                                          <p:spTgt spid="24580">
                                            <p:txEl>
                                              <p:charRg st="0" end="5"/>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6" presetClass="entr" presetSubtype="21" fill="hold" nodeType="afterEffect">
                                  <p:stCondLst>
                                    <p:cond delay="0"/>
                                  </p:stCondLst>
                                  <p:childTnLst>
                                    <p:set>
                                      <p:cBhvr>
                                        <p:cTn id="12" dur="1" fill="hold">
                                          <p:stCondLst>
                                            <p:cond delay="0"/>
                                          </p:stCondLst>
                                        </p:cTn>
                                        <p:tgtEl>
                                          <p:spTgt spid="24582">
                                            <p:txEl>
                                              <p:charRg st="0" end="7"/>
                                            </p:txEl>
                                          </p:spTgt>
                                        </p:tgtEl>
                                        <p:attrNameLst>
                                          <p:attrName>style.visibility</p:attrName>
                                        </p:attrNameLst>
                                      </p:cBhvr>
                                      <p:to>
                                        <p:strVal val="visible"/>
                                      </p:to>
                                    </p:set>
                                    <p:animEffect transition="in" filter="barn(inVertical)">
                                      <p:cBhvr>
                                        <p:cTn id="13" dur="2000"/>
                                        <p:tgtEl>
                                          <p:spTgt spid="24582">
                                            <p:txEl>
                                              <p:charRg st="0" end="7"/>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4582">
                                            <p:txEl>
                                              <p:charRg st="7" end="18"/>
                                            </p:txEl>
                                          </p:spTgt>
                                        </p:tgtEl>
                                        <p:attrNameLst>
                                          <p:attrName>style.visibility</p:attrName>
                                        </p:attrNameLst>
                                      </p:cBhvr>
                                      <p:to>
                                        <p:strVal val="visible"/>
                                      </p:to>
                                    </p:set>
                                    <p:animEffect transition="in" filter="barn(inVertical)">
                                      <p:cBhvr>
                                        <p:cTn id="16" dur="2000"/>
                                        <p:tgtEl>
                                          <p:spTgt spid="24582">
                                            <p:txEl>
                                              <p:charRg st="7" end="18"/>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4582">
                                            <p:txEl>
                                              <p:charRg st="18" end="33"/>
                                            </p:txEl>
                                          </p:spTgt>
                                        </p:tgtEl>
                                        <p:attrNameLst>
                                          <p:attrName>style.visibility</p:attrName>
                                        </p:attrNameLst>
                                      </p:cBhvr>
                                      <p:to>
                                        <p:strVal val="visible"/>
                                      </p:to>
                                    </p:set>
                                    <p:animEffect transition="in" filter="barn(inVertical)">
                                      <p:cBhvr>
                                        <p:cTn id="19" dur="2000"/>
                                        <p:tgtEl>
                                          <p:spTgt spid="24582">
                                            <p:txEl>
                                              <p:charRg st="18" end="33"/>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4582">
                                            <p:txEl>
                                              <p:charRg st="33" end="51"/>
                                            </p:txEl>
                                          </p:spTgt>
                                        </p:tgtEl>
                                        <p:attrNameLst>
                                          <p:attrName>style.visibility</p:attrName>
                                        </p:attrNameLst>
                                      </p:cBhvr>
                                      <p:to>
                                        <p:strVal val="visible"/>
                                      </p:to>
                                    </p:set>
                                    <p:animEffect transition="in" filter="barn(inVertical)">
                                      <p:cBhvr>
                                        <p:cTn id="22" dur="2000"/>
                                        <p:tgtEl>
                                          <p:spTgt spid="24582">
                                            <p:txEl>
                                              <p:charRg st="33" end="5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4583"/>
                                        </p:tgtEl>
                                        <p:attrNameLst>
                                          <p:attrName>style.visibility</p:attrName>
                                        </p:attrNameLst>
                                      </p:cBhvr>
                                      <p:to>
                                        <p:strVal val="visible"/>
                                      </p:to>
                                    </p:set>
                                    <p:animEffect transition="in" filter="fade">
                                      <p:cBhvr>
                                        <p:cTn id="25" dur="2000"/>
                                        <p:tgtEl>
                                          <p:spTgt spid="24583"/>
                                        </p:tgtEl>
                                      </p:cBhvr>
                                    </p:animEffect>
                                  </p:childTnLst>
                                </p:cTn>
                              </p:par>
                            </p:childTnLst>
                          </p:cTn>
                        </p:par>
                        <p:par>
                          <p:cTn id="26" fill="hold">
                            <p:stCondLst>
                              <p:cond delay="4000"/>
                            </p:stCondLst>
                            <p:childTnLst>
                              <p:par>
                                <p:cTn id="27" presetID="53" presetClass="entr" presetSubtype="16" fill="hold" nodeType="afterEffect">
                                  <p:stCondLst>
                                    <p:cond delay="0"/>
                                  </p:stCondLst>
                                  <p:childTnLst>
                                    <p:set>
                                      <p:cBhvr>
                                        <p:cTn id="28" dur="1" fill="hold">
                                          <p:stCondLst>
                                            <p:cond delay="0"/>
                                          </p:stCondLst>
                                        </p:cTn>
                                        <p:tgtEl>
                                          <p:spTgt spid="24581"/>
                                        </p:tgtEl>
                                        <p:attrNameLst>
                                          <p:attrName>style.visibility</p:attrName>
                                        </p:attrNameLst>
                                      </p:cBhvr>
                                      <p:to>
                                        <p:strVal val="visible"/>
                                      </p:to>
                                    </p:set>
                                    <p:anim calcmode="lin" valueType="num">
                                      <p:cBhvr>
                                        <p:cTn id="29" dur="2000" fill="hold"/>
                                        <p:tgtEl>
                                          <p:spTgt spid="24581"/>
                                        </p:tgtEl>
                                        <p:attrNameLst>
                                          <p:attrName>ppt_w</p:attrName>
                                        </p:attrNameLst>
                                      </p:cBhvr>
                                      <p:tavLst>
                                        <p:tav tm="0">
                                          <p:val>
                                            <p:fltVal val="0.000000"/>
                                          </p:val>
                                        </p:tav>
                                        <p:tav tm="100000">
                                          <p:val>
                                            <p:strVal val="#ppt_w"/>
                                          </p:val>
                                        </p:tav>
                                      </p:tavLst>
                                    </p:anim>
                                    <p:anim calcmode="lin" valueType="num">
                                      <p:cBhvr>
                                        <p:cTn id="30" dur="2000" fill="hold"/>
                                        <p:tgtEl>
                                          <p:spTgt spid="24581"/>
                                        </p:tgtEl>
                                        <p:attrNameLst>
                                          <p:attrName>ppt_h</p:attrName>
                                        </p:attrNameLst>
                                      </p:cBhvr>
                                      <p:tavLst>
                                        <p:tav tm="0">
                                          <p:val>
                                            <p:fltVal val="0.000000"/>
                                          </p:val>
                                        </p:tav>
                                        <p:tav tm="100000">
                                          <p:val>
                                            <p:strVal val="#ppt_h"/>
                                          </p:val>
                                        </p:tav>
                                      </p:tavLst>
                                    </p:anim>
                                    <p:animEffect transition="in" filter="fade">
                                      <p:cBhvr>
                                        <p:cTn id="31" dur="2000"/>
                                        <p:tgtEl>
                                          <p:spTgt spid="24581"/>
                                        </p:tgtEl>
                                      </p:cBhvr>
                                    </p:animEffect>
                                  </p:childTnLst>
                                </p:cTn>
                              </p:par>
                            </p:childTnLst>
                          </p:cTn>
                        </p:par>
                        <p:par>
                          <p:cTn id="32" fill="hold">
                            <p:stCondLst>
                              <p:cond delay="6000"/>
                            </p:stCondLst>
                            <p:childTnLst>
                              <p:par>
                                <p:cTn id="33" presetID="42" presetClass="entr" presetSubtype="0" fill="hold" nodeType="afterEffect">
                                  <p:stCondLst>
                                    <p:cond delay="0"/>
                                  </p:stCondLst>
                                  <p:childTnLst>
                                    <p:set>
                                      <p:cBhvr>
                                        <p:cTn id="34" dur="1" fill="hold">
                                          <p:stCondLst>
                                            <p:cond delay="0"/>
                                          </p:stCondLst>
                                        </p:cTn>
                                        <p:tgtEl>
                                          <p:spTgt spid="24586"/>
                                        </p:tgtEl>
                                        <p:attrNameLst>
                                          <p:attrName>style.visibility</p:attrName>
                                        </p:attrNameLst>
                                      </p:cBhvr>
                                      <p:to>
                                        <p:strVal val="visible"/>
                                      </p:to>
                                    </p:set>
                                    <p:animEffect transition="in" filter="fade">
                                      <p:cBhvr>
                                        <p:cTn id="35" dur="2000"/>
                                        <p:tgtEl>
                                          <p:spTgt spid="24586"/>
                                        </p:tgtEl>
                                      </p:cBhvr>
                                    </p:animEffect>
                                    <p:anim calcmode="lin" valueType="num">
                                      <p:cBhvr>
                                        <p:cTn id="36" dur="2000" fill="hold"/>
                                        <p:tgtEl>
                                          <p:spTgt spid="24586"/>
                                        </p:tgtEl>
                                        <p:attrNameLst>
                                          <p:attrName>ppt_x</p:attrName>
                                        </p:attrNameLst>
                                      </p:cBhvr>
                                      <p:tavLst>
                                        <p:tav tm="0">
                                          <p:val>
                                            <p:strVal val="#ppt_x"/>
                                          </p:val>
                                        </p:tav>
                                        <p:tav tm="100000">
                                          <p:val>
                                            <p:strVal val="#ppt_x"/>
                                          </p:val>
                                        </p:tav>
                                      </p:tavLst>
                                    </p:anim>
                                    <p:anim calcmode="lin" valueType="num">
                                      <p:cBhvr>
                                        <p:cTn id="37" dur="2000" fill="hold"/>
                                        <p:tgtEl>
                                          <p:spTgt spid="24586"/>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4587"/>
                                        </p:tgtEl>
                                        <p:attrNameLst>
                                          <p:attrName>style.visibility</p:attrName>
                                        </p:attrNameLst>
                                      </p:cBhvr>
                                      <p:to>
                                        <p:strVal val="visible"/>
                                      </p:to>
                                    </p:set>
                                    <p:animEffect transition="in" filter="fade">
                                      <p:cBhvr>
                                        <p:cTn id="40" dur="2000"/>
                                        <p:tgtEl>
                                          <p:spTgt spid="24587"/>
                                        </p:tgtEl>
                                      </p:cBhvr>
                                    </p:animEffect>
                                    <p:anim calcmode="lin" valueType="num">
                                      <p:cBhvr>
                                        <p:cTn id="41" dur="2000" fill="hold"/>
                                        <p:tgtEl>
                                          <p:spTgt spid="24587"/>
                                        </p:tgtEl>
                                        <p:attrNameLst>
                                          <p:attrName>ppt_x</p:attrName>
                                        </p:attrNameLst>
                                      </p:cBhvr>
                                      <p:tavLst>
                                        <p:tav tm="0">
                                          <p:val>
                                            <p:strVal val="#ppt_x"/>
                                          </p:val>
                                        </p:tav>
                                        <p:tav tm="100000">
                                          <p:val>
                                            <p:strVal val="#ppt_x"/>
                                          </p:val>
                                        </p:tav>
                                      </p:tavLst>
                                    </p:anim>
                                    <p:anim calcmode="lin" valueType="num">
                                      <p:cBhvr>
                                        <p:cTn id="42" dur="2000" fill="hold"/>
                                        <p:tgtEl>
                                          <p:spTgt spid="24587"/>
                                        </p:tgtEl>
                                        <p:attrNameLst>
                                          <p:attrName>ppt_y</p:attrName>
                                        </p:attrNameLst>
                                      </p:cBhvr>
                                      <p:tavLst>
                                        <p:tav tm="0">
                                          <p:val>
                                            <p:strVal val="#ppt_y+.1"/>
                                          </p:val>
                                        </p:tav>
                                        <p:tav tm="100000">
                                          <p:val>
                                            <p:strVal val="#ppt_y"/>
                                          </p:val>
                                        </p:tav>
                                      </p:tavLst>
                                    </p:anim>
                                  </p:childTnLst>
                                </p:cTn>
                              </p:par>
                            </p:childTnLst>
                          </p:cTn>
                        </p:par>
                        <p:par>
                          <p:cTn id="43" fill="hold">
                            <p:stCondLst>
                              <p:cond delay="8000"/>
                            </p:stCondLst>
                            <p:childTnLst>
                              <p:par>
                                <p:cTn id="44" presetID="42" presetClass="entr" presetSubtype="0" fill="hold" nodeType="afterEffect">
                                  <p:stCondLst>
                                    <p:cond delay="0"/>
                                  </p:stCondLst>
                                  <p:childTnLst>
                                    <p:set>
                                      <p:cBhvr>
                                        <p:cTn id="45" dur="1" fill="hold">
                                          <p:stCondLst>
                                            <p:cond delay="0"/>
                                          </p:stCondLst>
                                        </p:cTn>
                                        <p:tgtEl>
                                          <p:spTgt spid="24589"/>
                                        </p:tgtEl>
                                        <p:attrNameLst>
                                          <p:attrName>style.visibility</p:attrName>
                                        </p:attrNameLst>
                                      </p:cBhvr>
                                      <p:to>
                                        <p:strVal val="visible"/>
                                      </p:to>
                                    </p:set>
                                    <p:animEffect transition="in" filter="fade">
                                      <p:cBhvr>
                                        <p:cTn id="46" dur="2000"/>
                                        <p:tgtEl>
                                          <p:spTgt spid="24589"/>
                                        </p:tgtEl>
                                      </p:cBhvr>
                                    </p:animEffect>
                                    <p:anim calcmode="lin" valueType="num">
                                      <p:cBhvr>
                                        <p:cTn id="47" dur="2000" fill="hold"/>
                                        <p:tgtEl>
                                          <p:spTgt spid="24589"/>
                                        </p:tgtEl>
                                        <p:attrNameLst>
                                          <p:attrName>ppt_x</p:attrName>
                                        </p:attrNameLst>
                                      </p:cBhvr>
                                      <p:tavLst>
                                        <p:tav tm="0">
                                          <p:val>
                                            <p:strVal val="#ppt_x"/>
                                          </p:val>
                                        </p:tav>
                                        <p:tav tm="100000">
                                          <p:val>
                                            <p:strVal val="#ppt_x"/>
                                          </p:val>
                                        </p:tav>
                                      </p:tavLst>
                                    </p:anim>
                                    <p:anim calcmode="lin" valueType="num">
                                      <p:cBhvr>
                                        <p:cTn id="48" dur="2000" fill="hold"/>
                                        <p:tgtEl>
                                          <p:spTgt spid="24589"/>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4590"/>
                                        </p:tgtEl>
                                        <p:attrNameLst>
                                          <p:attrName>style.visibility</p:attrName>
                                        </p:attrNameLst>
                                      </p:cBhvr>
                                      <p:to>
                                        <p:strVal val="visible"/>
                                      </p:to>
                                    </p:set>
                                    <p:animEffect transition="in" filter="fade">
                                      <p:cBhvr>
                                        <p:cTn id="51" dur="2000"/>
                                        <p:tgtEl>
                                          <p:spTgt spid="24590"/>
                                        </p:tgtEl>
                                      </p:cBhvr>
                                    </p:animEffect>
                                    <p:anim calcmode="lin" valueType="num">
                                      <p:cBhvr>
                                        <p:cTn id="52" dur="2000" fill="hold"/>
                                        <p:tgtEl>
                                          <p:spTgt spid="24590"/>
                                        </p:tgtEl>
                                        <p:attrNameLst>
                                          <p:attrName>ppt_x</p:attrName>
                                        </p:attrNameLst>
                                      </p:cBhvr>
                                      <p:tavLst>
                                        <p:tav tm="0">
                                          <p:val>
                                            <p:strVal val="#ppt_x"/>
                                          </p:val>
                                        </p:tav>
                                        <p:tav tm="100000">
                                          <p:val>
                                            <p:strVal val="#ppt_x"/>
                                          </p:val>
                                        </p:tav>
                                      </p:tavLst>
                                    </p:anim>
                                    <p:anim calcmode="lin" valueType="num">
                                      <p:cBhvr>
                                        <p:cTn id="53" dur="2000" fill="hold"/>
                                        <p:tgtEl>
                                          <p:spTgt spid="24590"/>
                                        </p:tgtEl>
                                        <p:attrNameLst>
                                          <p:attrName>ppt_y</p:attrName>
                                        </p:attrNameLst>
                                      </p:cBhvr>
                                      <p:tavLst>
                                        <p:tav tm="0">
                                          <p:val>
                                            <p:strVal val="#ppt_y+.1"/>
                                          </p:val>
                                        </p:tav>
                                        <p:tav tm="100000">
                                          <p:val>
                                            <p:strVal val="#ppt_y"/>
                                          </p:val>
                                        </p:tav>
                                      </p:tavLst>
                                    </p:anim>
                                  </p:childTnLst>
                                </p:cTn>
                              </p:par>
                            </p:childTnLst>
                          </p:cTn>
                        </p:par>
                        <p:par>
                          <p:cTn id="54" fill="hold">
                            <p:stCondLst>
                              <p:cond delay="10000"/>
                            </p:stCondLst>
                            <p:childTnLst>
                              <p:par>
                                <p:cTn id="55" presetID="42" presetClass="entr" presetSubtype="0" fill="hold" nodeType="afterEffect">
                                  <p:stCondLst>
                                    <p:cond delay="0"/>
                                  </p:stCondLst>
                                  <p:childTnLst>
                                    <p:set>
                                      <p:cBhvr>
                                        <p:cTn id="56" dur="1" fill="hold">
                                          <p:stCondLst>
                                            <p:cond delay="0"/>
                                          </p:stCondLst>
                                        </p:cTn>
                                        <p:tgtEl>
                                          <p:spTgt spid="24585"/>
                                        </p:tgtEl>
                                        <p:attrNameLst>
                                          <p:attrName>style.visibility</p:attrName>
                                        </p:attrNameLst>
                                      </p:cBhvr>
                                      <p:to>
                                        <p:strVal val="visible"/>
                                      </p:to>
                                    </p:set>
                                    <p:animEffect transition="in" filter="fade">
                                      <p:cBhvr>
                                        <p:cTn id="57" dur="2000"/>
                                        <p:tgtEl>
                                          <p:spTgt spid="24585"/>
                                        </p:tgtEl>
                                      </p:cBhvr>
                                    </p:animEffect>
                                    <p:anim calcmode="lin" valueType="num">
                                      <p:cBhvr>
                                        <p:cTn id="58" dur="2000" fill="hold"/>
                                        <p:tgtEl>
                                          <p:spTgt spid="24585"/>
                                        </p:tgtEl>
                                        <p:attrNameLst>
                                          <p:attrName>ppt_x</p:attrName>
                                        </p:attrNameLst>
                                      </p:cBhvr>
                                      <p:tavLst>
                                        <p:tav tm="0">
                                          <p:val>
                                            <p:strVal val="#ppt_x"/>
                                          </p:val>
                                        </p:tav>
                                        <p:tav tm="100000">
                                          <p:val>
                                            <p:strVal val="#ppt_x"/>
                                          </p:val>
                                        </p:tav>
                                      </p:tavLst>
                                    </p:anim>
                                    <p:anim calcmode="lin" valueType="num">
                                      <p:cBhvr>
                                        <p:cTn id="59" dur="2000" fill="hold"/>
                                        <p:tgtEl>
                                          <p:spTgt spid="24585"/>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4588"/>
                                        </p:tgtEl>
                                        <p:attrNameLst>
                                          <p:attrName>style.visibility</p:attrName>
                                        </p:attrNameLst>
                                      </p:cBhvr>
                                      <p:to>
                                        <p:strVal val="visible"/>
                                      </p:to>
                                    </p:set>
                                    <p:animEffect transition="in" filter="fade">
                                      <p:cBhvr>
                                        <p:cTn id="62" dur="2000"/>
                                        <p:tgtEl>
                                          <p:spTgt spid="24588"/>
                                        </p:tgtEl>
                                      </p:cBhvr>
                                    </p:animEffect>
                                    <p:anim calcmode="lin" valueType="num">
                                      <p:cBhvr>
                                        <p:cTn id="63" dur="2000" fill="hold"/>
                                        <p:tgtEl>
                                          <p:spTgt spid="24588"/>
                                        </p:tgtEl>
                                        <p:attrNameLst>
                                          <p:attrName>ppt_x</p:attrName>
                                        </p:attrNameLst>
                                      </p:cBhvr>
                                      <p:tavLst>
                                        <p:tav tm="0">
                                          <p:val>
                                            <p:strVal val="#ppt_x"/>
                                          </p:val>
                                        </p:tav>
                                        <p:tav tm="100000">
                                          <p:val>
                                            <p:strVal val="#ppt_x"/>
                                          </p:val>
                                        </p:tav>
                                      </p:tavLst>
                                    </p:anim>
                                    <p:anim calcmode="lin" valueType="num">
                                      <p:cBhvr>
                                        <p:cTn id="64" dur="2000" fill="hold"/>
                                        <p:tgtEl>
                                          <p:spTgt spid="24588"/>
                                        </p:tgtEl>
                                        <p:attrNameLst>
                                          <p:attrName>ppt_y</p:attrName>
                                        </p:attrNameLst>
                                      </p:cBhvr>
                                      <p:tavLst>
                                        <p:tav tm="0">
                                          <p:val>
                                            <p:strVal val="#ppt_y+.1"/>
                                          </p:val>
                                        </p:tav>
                                        <p:tav tm="100000">
                                          <p:val>
                                            <p:strVal val="#ppt_y"/>
                                          </p:val>
                                        </p:tav>
                                      </p:tavLst>
                                    </p:anim>
                                  </p:childTnLst>
                                </p:cTn>
                              </p:par>
                            </p:childTnLst>
                          </p:cTn>
                        </p:par>
                        <p:par>
                          <p:cTn id="65" fill="hold">
                            <p:stCondLst>
                              <p:cond delay="12000"/>
                            </p:stCondLst>
                            <p:childTnLst>
                              <p:par>
                                <p:cTn id="66" presetID="42" presetClass="entr" presetSubtype="0" fill="hold" nodeType="afterEffect">
                                  <p:stCondLst>
                                    <p:cond delay="0"/>
                                  </p:stCondLst>
                                  <p:childTnLst>
                                    <p:set>
                                      <p:cBhvr>
                                        <p:cTn id="67" dur="1" fill="hold">
                                          <p:stCondLst>
                                            <p:cond delay="0"/>
                                          </p:stCondLst>
                                        </p:cTn>
                                        <p:tgtEl>
                                          <p:spTgt spid="24584"/>
                                        </p:tgtEl>
                                        <p:attrNameLst>
                                          <p:attrName>style.visibility</p:attrName>
                                        </p:attrNameLst>
                                      </p:cBhvr>
                                      <p:to>
                                        <p:strVal val="visible"/>
                                      </p:to>
                                    </p:set>
                                    <p:animEffect transition="in" filter="fade">
                                      <p:cBhvr>
                                        <p:cTn id="68" dur="2000"/>
                                        <p:tgtEl>
                                          <p:spTgt spid="24584"/>
                                        </p:tgtEl>
                                      </p:cBhvr>
                                    </p:animEffect>
                                    <p:anim calcmode="lin" valueType="num">
                                      <p:cBhvr>
                                        <p:cTn id="69" dur="2000" fill="hold"/>
                                        <p:tgtEl>
                                          <p:spTgt spid="24584"/>
                                        </p:tgtEl>
                                        <p:attrNameLst>
                                          <p:attrName>ppt_x</p:attrName>
                                        </p:attrNameLst>
                                      </p:cBhvr>
                                      <p:tavLst>
                                        <p:tav tm="0">
                                          <p:val>
                                            <p:strVal val="#ppt_x"/>
                                          </p:val>
                                        </p:tav>
                                        <p:tav tm="100000">
                                          <p:val>
                                            <p:strVal val="#ppt_x"/>
                                          </p:val>
                                        </p:tav>
                                      </p:tavLst>
                                    </p:anim>
                                    <p:anim calcmode="lin" valueType="num">
                                      <p:cBhvr>
                                        <p:cTn id="70" dur="2000" fill="hold"/>
                                        <p:tgtEl>
                                          <p:spTgt spid="24584"/>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24591"/>
                                        </p:tgtEl>
                                        <p:attrNameLst>
                                          <p:attrName>style.visibility</p:attrName>
                                        </p:attrNameLst>
                                      </p:cBhvr>
                                      <p:to>
                                        <p:strVal val="visible"/>
                                      </p:to>
                                    </p:set>
                                    <p:animEffect transition="in" filter="fade">
                                      <p:cBhvr>
                                        <p:cTn id="73" dur="2000"/>
                                        <p:tgtEl>
                                          <p:spTgt spid="24591"/>
                                        </p:tgtEl>
                                      </p:cBhvr>
                                    </p:animEffect>
                                    <p:anim calcmode="lin" valueType="num">
                                      <p:cBhvr>
                                        <p:cTn id="74" dur="2000" fill="hold"/>
                                        <p:tgtEl>
                                          <p:spTgt spid="24591"/>
                                        </p:tgtEl>
                                        <p:attrNameLst>
                                          <p:attrName>ppt_x</p:attrName>
                                        </p:attrNameLst>
                                      </p:cBhvr>
                                      <p:tavLst>
                                        <p:tav tm="0">
                                          <p:val>
                                            <p:strVal val="#ppt_x"/>
                                          </p:val>
                                        </p:tav>
                                        <p:tav tm="100000">
                                          <p:val>
                                            <p:strVal val="#ppt_x"/>
                                          </p:val>
                                        </p:tav>
                                      </p:tavLst>
                                    </p:anim>
                                    <p:anim calcmode="lin" valueType="num">
                                      <p:cBhvr>
                                        <p:cTn id="75" dur="2000" fill="hold"/>
                                        <p:tgtEl>
                                          <p:spTgt spid="245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7" grpId="0"/>
      <p:bldP spid="24588" grpId="0"/>
      <p:bldP spid="24590" grpId="0"/>
      <p:bldP spid="24591"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35841" name="图片 4"/>
          <p:cNvPicPr>
            <a:picLocks noChangeAspect="1"/>
          </p:cNvPicPr>
          <p:nvPr/>
        </p:nvPicPr>
        <p:blipFill>
          <a:blip r:embed="rId1"/>
          <a:stretch>
            <a:fillRect/>
          </a:stretch>
        </p:blipFill>
        <p:spPr>
          <a:xfrm>
            <a:off x="0" y="0"/>
            <a:ext cx="1938338" cy="1533525"/>
          </a:xfrm>
          <a:prstGeom prst="rect">
            <a:avLst/>
          </a:prstGeom>
          <a:noFill/>
          <a:ln w="9525">
            <a:noFill/>
          </a:ln>
        </p:spPr>
      </p:pic>
      <p:pic>
        <p:nvPicPr>
          <p:cNvPr id="25608" name="Picture 3"/>
          <p:cNvPicPr>
            <a:picLocks noChangeAspect="1"/>
          </p:cNvPicPr>
          <p:nvPr/>
        </p:nvPicPr>
        <p:blipFill>
          <a:blip r:embed="rId2"/>
          <a:stretch>
            <a:fillRect/>
          </a:stretch>
        </p:blipFill>
        <p:spPr>
          <a:xfrm>
            <a:off x="514350" y="3625850"/>
            <a:ext cx="1600200" cy="1101725"/>
          </a:xfrm>
          <a:prstGeom prst="rect">
            <a:avLst/>
          </a:prstGeom>
          <a:noFill/>
          <a:ln w="9525">
            <a:noFill/>
          </a:ln>
        </p:spPr>
      </p:pic>
      <p:pic>
        <p:nvPicPr>
          <p:cNvPr id="25611" name="Picture 5" descr="http://mshebao.388g.com/uploads/201510/c795f66e42288f14e320e95a0e7fe88b.jpg"/>
          <p:cNvPicPr>
            <a:picLocks noChangeAspect="1"/>
          </p:cNvPicPr>
          <p:nvPr/>
        </p:nvPicPr>
        <p:blipFill>
          <a:blip r:embed="rId3"/>
          <a:stretch>
            <a:fillRect/>
          </a:stretch>
        </p:blipFill>
        <p:spPr>
          <a:xfrm>
            <a:off x="2274888" y="4384675"/>
            <a:ext cx="1751012" cy="1193800"/>
          </a:xfrm>
          <a:prstGeom prst="rect">
            <a:avLst/>
          </a:prstGeom>
          <a:noFill/>
          <a:ln w="9525">
            <a:noFill/>
          </a:ln>
        </p:spPr>
      </p:pic>
      <p:sp>
        <p:nvSpPr>
          <p:cNvPr id="25612" name="矩形 11"/>
          <p:cNvSpPr/>
          <p:nvPr/>
        </p:nvSpPr>
        <p:spPr>
          <a:xfrm>
            <a:off x="1211263" y="2203450"/>
            <a:ext cx="4676775" cy="1322388"/>
          </a:xfrm>
          <a:prstGeom prst="rect">
            <a:avLst/>
          </a:prstGeom>
          <a:noFill/>
          <a:ln w="9525">
            <a:noFill/>
          </a:ln>
        </p:spPr>
        <p:txBody>
          <a:bodyPr wrap="square" anchor="t">
            <a:spAutoFit/>
          </a:bodyPr>
          <a:p>
            <a:pPr eaLnBrk="0" hangingPunct="0"/>
            <a:r>
              <a:rPr lang="zh-CN" altLang="en-US" sz="2000" b="1" dirty="0">
                <a:solidFill>
                  <a:srgbClr val="C00000"/>
                </a:solidFill>
                <a:latin typeface="楷体" panose="02010609060101010101" pitchFamily="49" charset="-122"/>
                <a:ea typeface="楷体" panose="02010609060101010101" pitchFamily="49" charset="-122"/>
                <a:sym typeface="楷体" panose="02010609060101010101" pitchFamily="49" charset="-122"/>
              </a:rPr>
              <a:t>“扩大中等收入群体，关系全面建成小康社会目标的实现，是转方式调结构的必然要求，是维护社会和谐稳定、国家长治久安的必然要求。”</a:t>
            </a:r>
            <a:endParaRPr lang="zh-CN" altLang="en-US" sz="2000" b="1" dirty="0">
              <a:solidFill>
                <a:srgbClr val="C00000"/>
              </a:solidFill>
              <a:latin typeface="楷体" panose="02010609060101010101" pitchFamily="49" charset="-122"/>
              <a:ea typeface="楷体" panose="02010609060101010101" pitchFamily="49" charset="-122"/>
              <a:sym typeface="楷体" panose="02010609060101010101" pitchFamily="49" charset="-122"/>
            </a:endParaRPr>
          </a:p>
        </p:txBody>
      </p:sp>
      <p:pic>
        <p:nvPicPr>
          <p:cNvPr id="25613" name="Picture 9"/>
          <p:cNvPicPr>
            <a:picLocks noChangeAspect="1"/>
          </p:cNvPicPr>
          <p:nvPr/>
        </p:nvPicPr>
        <p:blipFill>
          <a:blip r:embed="rId4"/>
          <a:stretch>
            <a:fillRect/>
          </a:stretch>
        </p:blipFill>
        <p:spPr>
          <a:xfrm>
            <a:off x="5491163" y="4259263"/>
            <a:ext cx="1912937" cy="1400175"/>
          </a:xfrm>
          <a:prstGeom prst="rect">
            <a:avLst/>
          </a:prstGeom>
          <a:noFill/>
          <a:ln w="9525">
            <a:noFill/>
          </a:ln>
        </p:spPr>
      </p:pic>
      <p:sp>
        <p:nvSpPr>
          <p:cNvPr id="25614" name="矩形 12"/>
          <p:cNvSpPr/>
          <p:nvPr/>
        </p:nvSpPr>
        <p:spPr>
          <a:xfrm>
            <a:off x="3238500" y="5680075"/>
            <a:ext cx="1800225" cy="646113"/>
          </a:xfrm>
          <a:prstGeom prst="rect">
            <a:avLst/>
          </a:prstGeom>
          <a:noFill/>
          <a:ln w="9525">
            <a:noFill/>
          </a:ln>
        </p:spPr>
        <p:txBody>
          <a:bodyPr wrap="none" anchor="t">
            <a:spAutoFit/>
          </a:bodyPr>
          <a:p>
            <a:pPr eaLnBrk="0" hangingPunct="0"/>
            <a:r>
              <a:rPr lang="zh-CN" altLang="en-US" b="1" dirty="0">
                <a:solidFill>
                  <a:srgbClr val="000000"/>
                </a:solidFill>
                <a:latin typeface="华文行楷" pitchFamily="2" charset="-122"/>
                <a:ea typeface="华文行楷" pitchFamily="2" charset="-122"/>
                <a:sym typeface="华文行楷" pitchFamily="2" charset="-122"/>
              </a:rPr>
              <a:t>促进收入分配</a:t>
            </a:r>
            <a:endParaRPr lang="en-US" altLang="zh-CN" b="1" dirty="0">
              <a:solidFill>
                <a:srgbClr val="000000"/>
              </a:solidFill>
              <a:latin typeface="华文行楷" pitchFamily="2" charset="-122"/>
              <a:ea typeface="华文行楷" pitchFamily="2" charset="-122"/>
              <a:sym typeface="华文行楷" pitchFamily="2" charset="-122"/>
            </a:endParaRPr>
          </a:p>
          <a:p>
            <a:pPr eaLnBrk="0" hangingPunct="0"/>
            <a:r>
              <a:rPr lang="zh-CN" altLang="en-US" b="1" dirty="0">
                <a:solidFill>
                  <a:srgbClr val="000000"/>
                </a:solidFill>
                <a:latin typeface="华文行楷" pitchFamily="2" charset="-122"/>
                <a:ea typeface="华文行楷" pitchFamily="2" charset="-122"/>
                <a:sym typeface="华文行楷" pitchFamily="2" charset="-122"/>
              </a:rPr>
              <a:t>更合理、更有序</a:t>
            </a:r>
            <a:endParaRPr lang="zh-CN" altLang="en-US" b="1" dirty="0">
              <a:solidFill>
                <a:srgbClr val="000000"/>
              </a:solidFill>
              <a:latin typeface="华文行楷" pitchFamily="2" charset="-122"/>
              <a:ea typeface="华文行楷" pitchFamily="2" charset="-122"/>
              <a:sym typeface="华文行楷" pitchFamily="2" charset="-122"/>
            </a:endParaRPr>
          </a:p>
        </p:txBody>
      </p:sp>
      <p:sp>
        <p:nvSpPr>
          <p:cNvPr id="3" name="矩形 13"/>
          <p:cNvSpPr/>
          <p:nvPr/>
        </p:nvSpPr>
        <p:spPr>
          <a:xfrm>
            <a:off x="190500" y="4830763"/>
            <a:ext cx="1981200" cy="368300"/>
          </a:xfrm>
          <a:prstGeom prst="rect">
            <a:avLst/>
          </a:prstGeom>
          <a:noFill/>
          <a:ln w="9525">
            <a:noFill/>
          </a:ln>
        </p:spPr>
        <p:txBody>
          <a:bodyPr anchor="t">
            <a:spAutoFit/>
          </a:bodyPr>
          <a:p>
            <a:pPr eaLnBrk="0" hangingPunct="0"/>
            <a:r>
              <a:rPr lang="zh-CN" altLang="en-US" b="1" dirty="0">
                <a:solidFill>
                  <a:srgbClr val="000000"/>
                </a:solidFill>
                <a:latin typeface="华文行楷" pitchFamily="2" charset="-122"/>
                <a:ea typeface="华文行楷" pitchFamily="2" charset="-122"/>
                <a:sym typeface="华文行楷" pitchFamily="2" charset="-122"/>
              </a:rPr>
              <a:t>社会政策要托底</a:t>
            </a:r>
            <a:endParaRPr lang="zh-CN" altLang="en-US" b="1" dirty="0">
              <a:solidFill>
                <a:srgbClr val="000000"/>
              </a:solidFill>
              <a:latin typeface="华文行楷" pitchFamily="2" charset="-122"/>
              <a:ea typeface="华文行楷" pitchFamily="2" charset="-122"/>
              <a:sym typeface="华文行楷" pitchFamily="2" charset="-122"/>
            </a:endParaRPr>
          </a:p>
        </p:txBody>
      </p:sp>
      <p:pic>
        <p:nvPicPr>
          <p:cNvPr id="4" name="Picture 17" descr="timg"/>
          <p:cNvPicPr>
            <a:picLocks noChangeAspect="1"/>
          </p:cNvPicPr>
          <p:nvPr/>
        </p:nvPicPr>
        <p:blipFill>
          <a:blip r:embed="rId5"/>
          <a:srcRect l="6735" t="4309" r="4474"/>
          <a:stretch>
            <a:fillRect/>
          </a:stretch>
        </p:blipFill>
        <p:spPr>
          <a:xfrm>
            <a:off x="6140450" y="1585913"/>
            <a:ext cx="2027238" cy="1939925"/>
          </a:xfrm>
          <a:prstGeom prst="rect">
            <a:avLst/>
          </a:prstGeom>
          <a:noFill/>
          <a:ln w="9525">
            <a:noFill/>
          </a:ln>
        </p:spPr>
      </p:pic>
      <p:sp>
        <p:nvSpPr>
          <p:cNvPr id="5" name="矩形 2"/>
          <p:cNvSpPr/>
          <p:nvPr/>
        </p:nvSpPr>
        <p:spPr>
          <a:xfrm>
            <a:off x="7558088" y="4830763"/>
            <a:ext cx="1187450" cy="646112"/>
          </a:xfrm>
          <a:prstGeom prst="rect">
            <a:avLst/>
          </a:prstGeom>
          <a:noFill/>
          <a:ln w="9525">
            <a:noFill/>
          </a:ln>
        </p:spPr>
        <p:txBody>
          <a:bodyPr anchor="t">
            <a:spAutoFit/>
          </a:bodyPr>
          <a:p>
            <a:pPr eaLnBrk="0" hangingPunct="0"/>
            <a:r>
              <a:rPr lang="zh-CN" altLang="en-US" b="1" dirty="0">
                <a:solidFill>
                  <a:srgbClr val="000000"/>
                </a:solidFill>
                <a:latin typeface="华文行楷" pitchFamily="2" charset="-122"/>
                <a:ea typeface="华文行楷" pitchFamily="2" charset="-122"/>
                <a:sym typeface="华文行楷" pitchFamily="2" charset="-122"/>
              </a:rPr>
              <a:t>扩大中等收入群体</a:t>
            </a:r>
            <a:endParaRPr lang="zh-CN" altLang="en-US" b="1" dirty="0">
              <a:solidFill>
                <a:srgbClr val="000000"/>
              </a:solidFill>
              <a:latin typeface="华文行楷" pitchFamily="2" charset="-122"/>
              <a:ea typeface="华文行楷" pitchFamily="2" charset="-122"/>
              <a:sym typeface="华文行楷" pitchFamily="2" charset="-122"/>
            </a:endParaRPr>
          </a:p>
        </p:txBody>
      </p:sp>
      <p:sp>
        <p:nvSpPr>
          <p:cNvPr id="35850" name="矩形 5"/>
          <p:cNvSpPr/>
          <p:nvPr/>
        </p:nvSpPr>
        <p:spPr>
          <a:xfrm>
            <a:off x="1801813" y="473075"/>
            <a:ext cx="7450137" cy="506413"/>
          </a:xfrm>
          <a:prstGeom prst="rect">
            <a:avLst/>
          </a:prstGeom>
          <a:noFill/>
          <a:ln w="9525">
            <a:noFill/>
          </a:ln>
        </p:spPr>
        <p:txBody>
          <a:bodyPr wrap="square" anchor="t">
            <a:spAutoFit/>
          </a:bodyPr>
          <a:p>
            <a:pPr algn="just" eaLnBrk="0" hangingPunct="0"/>
            <a:r>
              <a:rPr lang="zh-CN" altLang="en-US" sz="2700" b="1" dirty="0">
                <a:latin typeface="黑体" panose="02010609060101010101" charset="-122"/>
                <a:ea typeface="黑体" panose="02010609060101010101" charset="-122"/>
                <a:sym typeface="宋体" panose="02010600030101010101" pitchFamily="2" charset="-122"/>
              </a:rPr>
              <a:t>人民需求变化是新时代社会主要矛盾的核心内容</a:t>
            </a:r>
            <a:endParaRPr lang="zh-CN" altLang="en-US" sz="2700" b="1" dirty="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24580" name="矩形 2"/>
          <p:cNvSpPr>
            <a:spLocks noChangeArrowheads="1"/>
          </p:cNvSpPr>
          <p:nvPr/>
        </p:nvSpPr>
        <p:spPr bwMode="auto">
          <a:xfrm>
            <a:off x="1938338" y="1233488"/>
            <a:ext cx="14081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mn-cs"/>
                <a:sym typeface="楷体" panose="02010609060101010101" pitchFamily="49" charset="-122"/>
              </a:rPr>
              <a:t>收入分配</a:t>
            </a:r>
            <a:endParaRPr kumimoji="0" lang="zh-CN" altLang="en-US" sz="24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mn-cs"/>
              <a:sym typeface="楷体" panose="02010609060101010101" pitchFamily="49"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580">
                                            <p:txEl>
                                              <p:charRg st="0" end="5"/>
                                            </p:txEl>
                                          </p:spTgt>
                                        </p:tgtEl>
                                        <p:attrNameLst>
                                          <p:attrName>style.visibility</p:attrName>
                                        </p:attrNameLst>
                                      </p:cBhvr>
                                      <p:to>
                                        <p:strVal val="visible"/>
                                      </p:to>
                                    </p:set>
                                    <p:animEffect transition="in" filter="fade">
                                      <p:cBhvr>
                                        <p:cTn id="7" dur="2000"/>
                                        <p:tgtEl>
                                          <p:spTgt spid="24580">
                                            <p:txEl>
                                              <p:charRg st="0" end="5"/>
                                            </p:txEl>
                                          </p:spTgt>
                                        </p:tgtEl>
                                      </p:cBhvr>
                                    </p:animEffect>
                                    <p:anim calcmode="lin" valueType="num">
                                      <p:cBhvr>
                                        <p:cTn id="8" dur="2000" fill="hold"/>
                                        <p:tgtEl>
                                          <p:spTgt spid="24580">
                                            <p:txEl>
                                              <p:charRg st="0" end="5"/>
                                            </p:txEl>
                                          </p:spTgt>
                                        </p:tgtEl>
                                        <p:attrNameLst>
                                          <p:attrName>ppt_x</p:attrName>
                                        </p:attrNameLst>
                                      </p:cBhvr>
                                      <p:tavLst>
                                        <p:tav tm="0">
                                          <p:val>
                                            <p:strVal val="#ppt_x"/>
                                          </p:val>
                                        </p:tav>
                                        <p:tav tm="100000">
                                          <p:val>
                                            <p:strVal val="#ppt_x"/>
                                          </p:val>
                                        </p:tav>
                                      </p:tavLst>
                                    </p:anim>
                                    <p:anim calcmode="lin" valueType="num">
                                      <p:cBhvr>
                                        <p:cTn id="9" dur="2000" fill="hold"/>
                                        <p:tgtEl>
                                          <p:spTgt spid="24580">
                                            <p:txEl>
                                              <p:charRg st="0" end="5"/>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anim calcmode="lin" valueType="num">
                                      <p:cBhvr>
                                        <p:cTn id="14" dur="2000" fill="hold"/>
                                        <p:tgtEl>
                                          <p:spTgt spid="4"/>
                                        </p:tgtEl>
                                        <p:attrNameLst>
                                          <p:attrName>ppt_x</p:attrName>
                                        </p:attrNameLst>
                                      </p:cBhvr>
                                      <p:tavLst>
                                        <p:tav tm="0">
                                          <p:val>
                                            <p:strVal val="#ppt_x"/>
                                          </p:val>
                                        </p:tav>
                                        <p:tav tm="100000">
                                          <p:val>
                                            <p:strVal val="#ppt_x"/>
                                          </p:val>
                                        </p:tav>
                                      </p:tavLst>
                                    </p:anim>
                                    <p:anim calcmode="lin" valueType="num">
                                      <p:cBhvr>
                                        <p:cTn id="15" dur="2000" fill="hold"/>
                                        <p:tgtEl>
                                          <p:spTgt spid="4"/>
                                        </p:tgtEl>
                                        <p:attrNameLst>
                                          <p:attrName>ppt_y</p:attrName>
                                        </p:attrNameLst>
                                      </p:cBhvr>
                                      <p:tavLst>
                                        <p:tav tm="0">
                                          <p:val>
                                            <p:strVal val="#ppt_y+.1"/>
                                          </p:val>
                                        </p:tav>
                                        <p:tav tm="100000">
                                          <p:val>
                                            <p:strVal val="#ppt_y"/>
                                          </p:val>
                                        </p:tav>
                                      </p:tavLst>
                                    </p:anim>
                                  </p:childTnLst>
                                </p:cTn>
                              </p:par>
                              <p:par>
                                <p:cTn id="16" presetID="10" presetClass="entr" presetSubtype="0" fill="hold" grpId="0" nodeType="withEffect">
                                  <p:stCondLst>
                                    <p:cond delay="0"/>
                                  </p:stCondLst>
                                  <p:childTnLst>
                                    <p:set>
                                      <p:cBhvr>
                                        <p:cTn id="17" dur="1" fill="hold">
                                          <p:stCondLst>
                                            <p:cond delay="0"/>
                                          </p:stCondLst>
                                        </p:cTn>
                                        <p:tgtEl>
                                          <p:spTgt spid="25612"/>
                                        </p:tgtEl>
                                        <p:attrNameLst>
                                          <p:attrName>style.visibility</p:attrName>
                                        </p:attrNameLst>
                                      </p:cBhvr>
                                      <p:to>
                                        <p:strVal val="visible"/>
                                      </p:to>
                                    </p:set>
                                    <p:animEffect transition="in" filter="fade">
                                      <p:cBhvr>
                                        <p:cTn id="18" dur="2000"/>
                                        <p:tgtEl>
                                          <p:spTgt spid="25612"/>
                                        </p:tgtEl>
                                      </p:cBhvr>
                                    </p:animEffect>
                                  </p:childTnLst>
                                </p:cTn>
                              </p:par>
                            </p:childTnLst>
                          </p:cTn>
                        </p:par>
                        <p:par>
                          <p:cTn id="19" fill="hold">
                            <p:stCondLst>
                              <p:cond delay="4000"/>
                            </p:stCondLst>
                            <p:childTnLst>
                              <p:par>
                                <p:cTn id="20" presetID="42" presetClass="entr" presetSubtype="0" fill="hold" nodeType="afterEffect">
                                  <p:stCondLst>
                                    <p:cond delay="0"/>
                                  </p:stCondLst>
                                  <p:childTnLst>
                                    <p:set>
                                      <p:cBhvr>
                                        <p:cTn id="21" dur="1" fill="hold">
                                          <p:stCondLst>
                                            <p:cond delay="0"/>
                                          </p:stCondLst>
                                        </p:cTn>
                                        <p:tgtEl>
                                          <p:spTgt spid="25608"/>
                                        </p:tgtEl>
                                        <p:attrNameLst>
                                          <p:attrName>style.visibility</p:attrName>
                                        </p:attrNameLst>
                                      </p:cBhvr>
                                      <p:to>
                                        <p:strVal val="visible"/>
                                      </p:to>
                                    </p:set>
                                    <p:animEffect transition="in" filter="fade">
                                      <p:cBhvr>
                                        <p:cTn id="22" dur="2000"/>
                                        <p:tgtEl>
                                          <p:spTgt spid="25608"/>
                                        </p:tgtEl>
                                      </p:cBhvr>
                                    </p:animEffect>
                                    <p:anim calcmode="lin" valueType="num">
                                      <p:cBhvr>
                                        <p:cTn id="23" dur="2000" fill="hold"/>
                                        <p:tgtEl>
                                          <p:spTgt spid="25608"/>
                                        </p:tgtEl>
                                        <p:attrNameLst>
                                          <p:attrName>ppt_x</p:attrName>
                                        </p:attrNameLst>
                                      </p:cBhvr>
                                      <p:tavLst>
                                        <p:tav tm="0">
                                          <p:val>
                                            <p:strVal val="#ppt_x"/>
                                          </p:val>
                                        </p:tav>
                                        <p:tav tm="100000">
                                          <p:val>
                                            <p:strVal val="#ppt_x"/>
                                          </p:val>
                                        </p:tav>
                                      </p:tavLst>
                                    </p:anim>
                                    <p:anim calcmode="lin" valueType="num">
                                      <p:cBhvr>
                                        <p:cTn id="24" dur="2000" fill="hold"/>
                                        <p:tgtEl>
                                          <p:spTgt spid="2560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2000"/>
                                        <p:tgtEl>
                                          <p:spTgt spid="3"/>
                                        </p:tgtEl>
                                      </p:cBhvr>
                                    </p:animEffect>
                                    <p:anim calcmode="lin" valueType="num">
                                      <p:cBhvr>
                                        <p:cTn id="28" dur="2000" fill="hold"/>
                                        <p:tgtEl>
                                          <p:spTgt spid="3"/>
                                        </p:tgtEl>
                                        <p:attrNameLst>
                                          <p:attrName>ppt_x</p:attrName>
                                        </p:attrNameLst>
                                      </p:cBhvr>
                                      <p:tavLst>
                                        <p:tav tm="0">
                                          <p:val>
                                            <p:strVal val="#ppt_x"/>
                                          </p:val>
                                        </p:tav>
                                        <p:tav tm="100000">
                                          <p:val>
                                            <p:strVal val="#ppt_x"/>
                                          </p:val>
                                        </p:tav>
                                      </p:tavLst>
                                    </p:anim>
                                    <p:anim calcmode="lin" valueType="num">
                                      <p:cBhvr>
                                        <p:cTn id="29" dur="2000" fill="hold"/>
                                        <p:tgtEl>
                                          <p:spTgt spid="3"/>
                                        </p:tgtEl>
                                        <p:attrNameLst>
                                          <p:attrName>ppt_y</p:attrName>
                                        </p:attrNameLst>
                                      </p:cBhvr>
                                      <p:tavLst>
                                        <p:tav tm="0">
                                          <p:val>
                                            <p:strVal val="#ppt_y+.1"/>
                                          </p:val>
                                        </p:tav>
                                        <p:tav tm="100000">
                                          <p:val>
                                            <p:strVal val="#ppt_y"/>
                                          </p:val>
                                        </p:tav>
                                      </p:tavLst>
                                    </p:anim>
                                  </p:childTnLst>
                                </p:cTn>
                              </p:par>
                            </p:childTnLst>
                          </p:cTn>
                        </p:par>
                        <p:par>
                          <p:cTn id="30" fill="hold">
                            <p:stCondLst>
                              <p:cond delay="6000"/>
                            </p:stCondLst>
                            <p:childTnLst>
                              <p:par>
                                <p:cTn id="31" presetID="42" presetClass="entr" presetSubtype="0" fill="hold" nodeType="afterEffect">
                                  <p:stCondLst>
                                    <p:cond delay="0"/>
                                  </p:stCondLst>
                                  <p:childTnLst>
                                    <p:set>
                                      <p:cBhvr>
                                        <p:cTn id="32" dur="1" fill="hold">
                                          <p:stCondLst>
                                            <p:cond delay="0"/>
                                          </p:stCondLst>
                                        </p:cTn>
                                        <p:tgtEl>
                                          <p:spTgt spid="25611"/>
                                        </p:tgtEl>
                                        <p:attrNameLst>
                                          <p:attrName>style.visibility</p:attrName>
                                        </p:attrNameLst>
                                      </p:cBhvr>
                                      <p:to>
                                        <p:strVal val="visible"/>
                                      </p:to>
                                    </p:set>
                                    <p:animEffect transition="in" filter="fade">
                                      <p:cBhvr>
                                        <p:cTn id="33" dur="2000"/>
                                        <p:tgtEl>
                                          <p:spTgt spid="25611"/>
                                        </p:tgtEl>
                                      </p:cBhvr>
                                    </p:animEffect>
                                    <p:anim calcmode="lin" valueType="num">
                                      <p:cBhvr>
                                        <p:cTn id="34" dur="2000" fill="hold"/>
                                        <p:tgtEl>
                                          <p:spTgt spid="25611"/>
                                        </p:tgtEl>
                                        <p:attrNameLst>
                                          <p:attrName>ppt_x</p:attrName>
                                        </p:attrNameLst>
                                      </p:cBhvr>
                                      <p:tavLst>
                                        <p:tav tm="0">
                                          <p:val>
                                            <p:strVal val="#ppt_x"/>
                                          </p:val>
                                        </p:tav>
                                        <p:tav tm="100000">
                                          <p:val>
                                            <p:strVal val="#ppt_x"/>
                                          </p:val>
                                        </p:tav>
                                      </p:tavLst>
                                    </p:anim>
                                    <p:anim calcmode="lin" valueType="num">
                                      <p:cBhvr>
                                        <p:cTn id="35" dur="2000" fill="hold"/>
                                        <p:tgtEl>
                                          <p:spTgt spid="2561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5614"/>
                                        </p:tgtEl>
                                        <p:attrNameLst>
                                          <p:attrName>style.visibility</p:attrName>
                                        </p:attrNameLst>
                                      </p:cBhvr>
                                      <p:to>
                                        <p:strVal val="visible"/>
                                      </p:to>
                                    </p:set>
                                    <p:animEffect transition="in" filter="fade">
                                      <p:cBhvr>
                                        <p:cTn id="38" dur="2000"/>
                                        <p:tgtEl>
                                          <p:spTgt spid="25614"/>
                                        </p:tgtEl>
                                      </p:cBhvr>
                                    </p:animEffect>
                                    <p:anim calcmode="lin" valueType="num">
                                      <p:cBhvr>
                                        <p:cTn id="39" dur="2000" fill="hold"/>
                                        <p:tgtEl>
                                          <p:spTgt spid="25614"/>
                                        </p:tgtEl>
                                        <p:attrNameLst>
                                          <p:attrName>ppt_x</p:attrName>
                                        </p:attrNameLst>
                                      </p:cBhvr>
                                      <p:tavLst>
                                        <p:tav tm="0">
                                          <p:val>
                                            <p:strVal val="#ppt_x"/>
                                          </p:val>
                                        </p:tav>
                                        <p:tav tm="100000">
                                          <p:val>
                                            <p:strVal val="#ppt_x"/>
                                          </p:val>
                                        </p:tav>
                                      </p:tavLst>
                                    </p:anim>
                                    <p:anim calcmode="lin" valueType="num">
                                      <p:cBhvr>
                                        <p:cTn id="40" dur="2000" fill="hold"/>
                                        <p:tgtEl>
                                          <p:spTgt spid="25614"/>
                                        </p:tgtEl>
                                        <p:attrNameLst>
                                          <p:attrName>ppt_y</p:attrName>
                                        </p:attrNameLst>
                                      </p:cBhvr>
                                      <p:tavLst>
                                        <p:tav tm="0">
                                          <p:val>
                                            <p:strVal val="#ppt_y+.1"/>
                                          </p:val>
                                        </p:tav>
                                        <p:tav tm="100000">
                                          <p:val>
                                            <p:strVal val="#ppt_y"/>
                                          </p:val>
                                        </p:tav>
                                      </p:tavLst>
                                    </p:anim>
                                  </p:childTnLst>
                                </p:cTn>
                              </p:par>
                            </p:childTnLst>
                          </p:cTn>
                        </p:par>
                        <p:par>
                          <p:cTn id="41" fill="hold">
                            <p:stCondLst>
                              <p:cond delay="8000"/>
                            </p:stCondLst>
                            <p:childTnLst>
                              <p:par>
                                <p:cTn id="42" presetID="42" presetClass="entr" presetSubtype="0" fill="hold" nodeType="afterEffect">
                                  <p:stCondLst>
                                    <p:cond delay="0"/>
                                  </p:stCondLst>
                                  <p:childTnLst>
                                    <p:set>
                                      <p:cBhvr>
                                        <p:cTn id="43" dur="1" fill="hold">
                                          <p:stCondLst>
                                            <p:cond delay="0"/>
                                          </p:stCondLst>
                                        </p:cTn>
                                        <p:tgtEl>
                                          <p:spTgt spid="25613"/>
                                        </p:tgtEl>
                                        <p:attrNameLst>
                                          <p:attrName>style.visibility</p:attrName>
                                        </p:attrNameLst>
                                      </p:cBhvr>
                                      <p:to>
                                        <p:strVal val="visible"/>
                                      </p:to>
                                    </p:set>
                                    <p:animEffect transition="in" filter="fade">
                                      <p:cBhvr>
                                        <p:cTn id="44" dur="2000"/>
                                        <p:tgtEl>
                                          <p:spTgt spid="25613"/>
                                        </p:tgtEl>
                                      </p:cBhvr>
                                    </p:animEffect>
                                    <p:anim calcmode="lin" valueType="num">
                                      <p:cBhvr>
                                        <p:cTn id="45" dur="2000" fill="hold"/>
                                        <p:tgtEl>
                                          <p:spTgt spid="25613"/>
                                        </p:tgtEl>
                                        <p:attrNameLst>
                                          <p:attrName>ppt_x</p:attrName>
                                        </p:attrNameLst>
                                      </p:cBhvr>
                                      <p:tavLst>
                                        <p:tav tm="0">
                                          <p:val>
                                            <p:strVal val="#ppt_x"/>
                                          </p:val>
                                        </p:tav>
                                        <p:tav tm="100000">
                                          <p:val>
                                            <p:strVal val="#ppt_x"/>
                                          </p:val>
                                        </p:tav>
                                      </p:tavLst>
                                    </p:anim>
                                    <p:anim calcmode="lin" valueType="num">
                                      <p:cBhvr>
                                        <p:cTn id="46" dur="2000" fill="hold"/>
                                        <p:tgtEl>
                                          <p:spTgt spid="25613"/>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2000"/>
                                        <p:tgtEl>
                                          <p:spTgt spid="5"/>
                                        </p:tgtEl>
                                      </p:cBhvr>
                                    </p:animEffect>
                                    <p:anim calcmode="lin" valueType="num">
                                      <p:cBhvr>
                                        <p:cTn id="50" dur="2000" fill="hold"/>
                                        <p:tgtEl>
                                          <p:spTgt spid="5"/>
                                        </p:tgtEl>
                                        <p:attrNameLst>
                                          <p:attrName>ppt_x</p:attrName>
                                        </p:attrNameLst>
                                      </p:cBhvr>
                                      <p:tavLst>
                                        <p:tav tm="0">
                                          <p:val>
                                            <p:strVal val="#ppt_x"/>
                                          </p:val>
                                        </p:tav>
                                        <p:tav tm="100000">
                                          <p:val>
                                            <p:strVal val="#ppt_x"/>
                                          </p:val>
                                        </p:tav>
                                      </p:tavLst>
                                    </p:anim>
                                    <p:anim calcmode="lin" valueType="num">
                                      <p:cBhvr>
                                        <p:cTn id="51"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2" grpId="0"/>
      <p:bldP spid="25614" grpId="0"/>
      <p:bldP spid="3"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36865" name="图片 4"/>
          <p:cNvPicPr>
            <a:picLocks noChangeAspect="1"/>
          </p:cNvPicPr>
          <p:nvPr/>
        </p:nvPicPr>
        <p:blipFill>
          <a:blip r:embed="rId1"/>
          <a:stretch>
            <a:fillRect/>
          </a:stretch>
        </p:blipFill>
        <p:spPr>
          <a:xfrm>
            <a:off x="0" y="0"/>
            <a:ext cx="1938338" cy="1533525"/>
          </a:xfrm>
          <a:prstGeom prst="rect">
            <a:avLst/>
          </a:prstGeom>
          <a:noFill/>
          <a:ln w="9525">
            <a:noFill/>
          </a:ln>
        </p:spPr>
      </p:pic>
      <p:sp>
        <p:nvSpPr>
          <p:cNvPr id="26630" name="矩形 2"/>
          <p:cNvSpPr>
            <a:spLocks noChangeArrowheads="1"/>
          </p:cNvSpPr>
          <p:nvPr/>
        </p:nvSpPr>
        <p:spPr bwMode="auto">
          <a:xfrm>
            <a:off x="1951038" y="1271588"/>
            <a:ext cx="1406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algn="l" defTabSz="457200" rtl="0" eaLnBrk="0" fontAlgn="base" latinLnBrk="0" hangingPunct="0">
              <a:lnSpc>
                <a:spcPct val="100000"/>
              </a:lnSpc>
              <a:buClrTx/>
              <a:buSzTx/>
              <a:buFont typeface="Arial" panose="020B0604020202020204" pitchFamily="34" charset="0"/>
              <a:buNone/>
              <a:defRPr/>
            </a:pPr>
            <a:r>
              <a:rPr kumimoji="0" lang="zh-CN" altLang="en-US" sz="24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mn-cs"/>
                <a:sym typeface="宋体" panose="02010600030101010101" pitchFamily="2" charset="-122"/>
              </a:rPr>
              <a:t>生态环境</a:t>
            </a:r>
            <a:endParaRPr kumimoji="0" lang="zh-CN" altLang="en-US" sz="24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mn-cs"/>
              <a:sym typeface="宋体" panose="02010600030101010101" pitchFamily="2" charset="-122"/>
            </a:endParaRPr>
          </a:p>
        </p:txBody>
      </p:sp>
      <p:sp>
        <p:nvSpPr>
          <p:cNvPr id="26631" name="矩形 9"/>
          <p:cNvSpPr/>
          <p:nvPr/>
        </p:nvSpPr>
        <p:spPr>
          <a:xfrm>
            <a:off x="225425" y="2216150"/>
            <a:ext cx="4572000" cy="830263"/>
          </a:xfrm>
          <a:prstGeom prst="rect">
            <a:avLst/>
          </a:prstGeom>
          <a:noFill/>
          <a:ln w="9525">
            <a:noFill/>
          </a:ln>
        </p:spPr>
        <p:txBody>
          <a:bodyPr anchor="t">
            <a:spAutoFit/>
          </a:bodyPr>
          <a:p>
            <a:pPr eaLnBrk="0" hangingPunct="0"/>
            <a:r>
              <a:rPr lang="zh-CN" altLang="en-US" b="1" dirty="0">
                <a:solidFill>
                  <a:srgbClr val="000000"/>
                </a:solidFill>
                <a:latin typeface="Calibri" panose="020F0502020204030204" pitchFamily="34" charset="0"/>
                <a:ea typeface="宋体" panose="02010600030101010101" pitchFamily="2" charset="-122"/>
                <a:sym typeface="宋体" panose="02010600030101010101" pitchFamily="2" charset="-122"/>
              </a:rPr>
              <a:t>我国污水排放总量约</a:t>
            </a:r>
            <a:r>
              <a:rPr lang="en-US" altLang="zh-CN" sz="2400" b="1" dirty="0">
                <a:solidFill>
                  <a:srgbClr val="FF0000"/>
                </a:solidFill>
                <a:latin typeface="Calibri" panose="020F0502020204030204" pitchFamily="34" charset="0"/>
                <a:ea typeface="宋体" panose="02010600030101010101" pitchFamily="2" charset="-122"/>
                <a:sym typeface="Calibri" panose="020F0502020204030204" pitchFamily="34" charset="0"/>
              </a:rPr>
              <a:t>660</a:t>
            </a:r>
            <a:r>
              <a:rPr lang="zh-CN" altLang="en-US" sz="2400" b="1" dirty="0">
                <a:solidFill>
                  <a:srgbClr val="FF0000"/>
                </a:solidFill>
                <a:latin typeface="Calibri" panose="020F0502020204030204" pitchFamily="34" charset="0"/>
                <a:ea typeface="宋体" panose="02010600030101010101" pitchFamily="2" charset="-122"/>
                <a:sym typeface="宋体" panose="02010600030101010101" pitchFamily="2" charset="-122"/>
              </a:rPr>
              <a:t>亿吨</a:t>
            </a:r>
            <a:endParaRPr lang="en-US" altLang="zh-CN" b="1" dirty="0">
              <a:solidFill>
                <a:srgbClr val="FF0000"/>
              </a:solidFill>
              <a:latin typeface="Calibri" panose="020F0502020204030204" pitchFamily="34" charset="0"/>
              <a:ea typeface="宋体" panose="02010600030101010101" pitchFamily="2" charset="-122"/>
              <a:sym typeface="Calibri" panose="020F0502020204030204" pitchFamily="34" charset="0"/>
            </a:endParaRPr>
          </a:p>
          <a:p>
            <a:pPr eaLnBrk="0" hangingPunct="0"/>
            <a:r>
              <a:rPr lang="zh-CN" altLang="en-US" b="1" dirty="0">
                <a:solidFill>
                  <a:srgbClr val="000000"/>
                </a:solidFill>
                <a:latin typeface="Calibri" panose="020F0502020204030204" pitchFamily="34" charset="0"/>
                <a:ea typeface="宋体" panose="02010600030101010101" pitchFamily="2" charset="-122"/>
                <a:sym typeface="宋体" panose="02010600030101010101" pitchFamily="2" charset="-122"/>
              </a:rPr>
              <a:t>可以装满</a:t>
            </a:r>
            <a:r>
              <a:rPr lang="en-US" altLang="zh-CN" sz="2400" b="1" dirty="0">
                <a:solidFill>
                  <a:srgbClr val="FF0000"/>
                </a:solidFill>
                <a:latin typeface="Calibri" panose="020F0502020204030204" pitchFamily="34" charset="0"/>
                <a:ea typeface="宋体" panose="02010600030101010101" pitchFamily="2" charset="-122"/>
                <a:sym typeface="Calibri" panose="020F0502020204030204" pitchFamily="34" charset="0"/>
              </a:rPr>
              <a:t>1.7</a:t>
            </a:r>
            <a:r>
              <a:rPr lang="zh-CN" altLang="en-US" sz="2400" b="1" dirty="0">
                <a:solidFill>
                  <a:srgbClr val="FF0000"/>
                </a:solidFill>
                <a:latin typeface="Calibri" panose="020F0502020204030204" pitchFamily="34" charset="0"/>
                <a:ea typeface="宋体" panose="02010600030101010101" pitchFamily="2" charset="-122"/>
                <a:sym typeface="宋体" panose="02010600030101010101" pitchFamily="2" charset="-122"/>
              </a:rPr>
              <a:t>个</a:t>
            </a:r>
            <a:r>
              <a:rPr lang="zh-CN" altLang="en-US" b="1" dirty="0">
                <a:solidFill>
                  <a:srgbClr val="000000"/>
                </a:solidFill>
                <a:latin typeface="Calibri" panose="020F0502020204030204" pitchFamily="34" charset="0"/>
                <a:ea typeface="宋体" panose="02010600030101010101" pitchFamily="2" charset="-122"/>
                <a:sym typeface="宋体" panose="02010600030101010101" pitchFamily="2" charset="-122"/>
              </a:rPr>
              <a:t>三峡水库</a:t>
            </a:r>
            <a:endParaRPr lang="zh-CN" altLang="en-US" b="1"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26632" name="爆炸形 1 15"/>
          <p:cNvSpPr/>
          <p:nvPr/>
        </p:nvSpPr>
        <p:spPr>
          <a:xfrm>
            <a:off x="3540125" y="2806700"/>
            <a:ext cx="2063750" cy="608013"/>
          </a:xfrm>
          <a:prstGeom prst="irregularSeal1">
            <a:avLst/>
          </a:prstGeom>
          <a:solidFill>
            <a:schemeClr val="accent1"/>
          </a:solidFill>
          <a:ln w="25400" cap="flat" cmpd="sng">
            <a:solidFill>
              <a:srgbClr val="395E8A"/>
            </a:solidFill>
            <a:prstDash val="solid"/>
            <a:miter/>
            <a:headEnd type="none" w="med" len="med"/>
            <a:tailEnd type="none" w="med" len="med"/>
          </a:ln>
        </p:spPr>
        <p:txBody>
          <a:bodyPr anchor="ctr"/>
          <a:p>
            <a:pPr algn="ctr" eaLnBrk="0" hangingPunct="0"/>
            <a:r>
              <a:rPr lang="zh-CN" altLang="en-US" b="1" dirty="0">
                <a:solidFill>
                  <a:srgbClr val="191621"/>
                </a:solidFill>
                <a:latin typeface="楷体" panose="02010609060101010101" pitchFamily="49" charset="-122"/>
                <a:ea typeface="楷体" panose="02010609060101010101" pitchFamily="49" charset="-122"/>
                <a:sym typeface="楷体" panose="02010609060101010101" pitchFamily="49" charset="-122"/>
              </a:rPr>
              <a:t>污水排放</a:t>
            </a:r>
            <a:endParaRPr lang="zh-CN" altLang="en-US" b="1" dirty="0">
              <a:solidFill>
                <a:srgbClr val="191621"/>
              </a:solidFill>
              <a:latin typeface="楷体" panose="02010609060101010101" pitchFamily="49" charset="-122"/>
              <a:ea typeface="楷体" panose="02010609060101010101" pitchFamily="49" charset="-122"/>
              <a:sym typeface="楷体" panose="02010609060101010101" pitchFamily="49" charset="-122"/>
            </a:endParaRPr>
          </a:p>
        </p:txBody>
      </p:sp>
      <p:sp>
        <p:nvSpPr>
          <p:cNvPr id="26633" name="爆炸形 1 22"/>
          <p:cNvSpPr/>
          <p:nvPr/>
        </p:nvSpPr>
        <p:spPr>
          <a:xfrm>
            <a:off x="5726113" y="1158875"/>
            <a:ext cx="2228850" cy="1057275"/>
          </a:xfrm>
          <a:prstGeom prst="irregularSeal1">
            <a:avLst/>
          </a:prstGeom>
          <a:solidFill>
            <a:schemeClr val="accent1"/>
          </a:solidFill>
          <a:ln w="25400" cap="flat" cmpd="sng">
            <a:solidFill>
              <a:srgbClr val="395E8A"/>
            </a:solidFill>
            <a:prstDash val="solid"/>
            <a:miter/>
            <a:headEnd type="none" w="med" len="med"/>
            <a:tailEnd type="none" w="med" len="med"/>
          </a:ln>
        </p:spPr>
        <p:txBody>
          <a:bodyPr anchor="ctr"/>
          <a:p>
            <a:pPr algn="ctr" eaLnBrk="0" hangingPunct="0"/>
            <a:r>
              <a:rPr lang="zh-CN" altLang="en-US" b="1" dirty="0">
                <a:solidFill>
                  <a:srgbClr val="191621"/>
                </a:solidFill>
                <a:latin typeface="楷体" panose="02010609060101010101" pitchFamily="49" charset="-122"/>
                <a:ea typeface="楷体" panose="02010609060101010101" pitchFamily="49" charset="-122"/>
                <a:sym typeface="楷体" panose="02010609060101010101" pitchFamily="49" charset="-122"/>
              </a:rPr>
              <a:t>空气质量</a:t>
            </a:r>
            <a:endParaRPr lang="zh-CN" altLang="en-US" b="1" dirty="0">
              <a:solidFill>
                <a:srgbClr val="191621"/>
              </a:solidFill>
              <a:latin typeface="楷体" panose="02010609060101010101" pitchFamily="49" charset="-122"/>
              <a:ea typeface="楷体" panose="02010609060101010101" pitchFamily="49" charset="-122"/>
              <a:sym typeface="楷体" panose="02010609060101010101" pitchFamily="49" charset="-122"/>
            </a:endParaRPr>
          </a:p>
        </p:txBody>
      </p:sp>
      <p:sp>
        <p:nvSpPr>
          <p:cNvPr id="26634" name="矩形 17"/>
          <p:cNvSpPr/>
          <p:nvPr/>
        </p:nvSpPr>
        <p:spPr>
          <a:xfrm>
            <a:off x="5905500" y="2216150"/>
            <a:ext cx="2292350" cy="1198563"/>
          </a:xfrm>
          <a:prstGeom prst="rect">
            <a:avLst/>
          </a:prstGeom>
          <a:noFill/>
          <a:ln w="9525">
            <a:noFill/>
          </a:ln>
        </p:spPr>
        <p:txBody>
          <a:bodyPr anchor="t">
            <a:spAutoFit/>
          </a:bodyPr>
          <a:p>
            <a:pPr eaLnBrk="0" hangingPunct="0"/>
            <a:r>
              <a:rPr lang="zh-CN" altLang="en-US" b="1" dirty="0">
                <a:solidFill>
                  <a:srgbClr val="000000"/>
                </a:solidFill>
                <a:latin typeface="Calibri" panose="020F0502020204030204" pitchFamily="34" charset="0"/>
                <a:ea typeface="宋体" panose="02010600030101010101" pitchFamily="2" charset="-122"/>
                <a:sym typeface="宋体" panose="02010600030101010101" pitchFamily="2" charset="-122"/>
              </a:rPr>
              <a:t>雾霾曾覆盖我国</a:t>
            </a:r>
            <a:r>
              <a:rPr lang="en-US" altLang="zh-CN" sz="2400" b="1" dirty="0">
                <a:solidFill>
                  <a:srgbClr val="FF0000"/>
                </a:solidFill>
                <a:latin typeface="Calibri" panose="020F0502020204030204" pitchFamily="34" charset="0"/>
                <a:ea typeface="宋体" panose="02010600030101010101" pitchFamily="2" charset="-122"/>
                <a:sym typeface="Calibri" panose="020F0502020204030204" pitchFamily="34" charset="0"/>
              </a:rPr>
              <a:t>17</a:t>
            </a:r>
            <a:r>
              <a:rPr lang="zh-CN" altLang="en-US" sz="2400" b="1" dirty="0">
                <a:solidFill>
                  <a:srgbClr val="FF0000"/>
                </a:solidFill>
                <a:latin typeface="Calibri" panose="020F0502020204030204" pitchFamily="34" charset="0"/>
                <a:ea typeface="宋体" panose="02010600030101010101" pitchFamily="2" charset="-122"/>
                <a:sym typeface="宋体" panose="02010600030101010101" pitchFamily="2" charset="-122"/>
              </a:rPr>
              <a:t>个</a:t>
            </a:r>
            <a:r>
              <a:rPr lang="zh-CN" altLang="en-US" b="1" dirty="0">
                <a:solidFill>
                  <a:srgbClr val="000000"/>
                </a:solidFill>
                <a:latin typeface="Calibri" panose="020F0502020204030204" pitchFamily="34" charset="0"/>
                <a:ea typeface="宋体" panose="02010600030101010101" pitchFamily="2" charset="-122"/>
                <a:sym typeface="宋体" panose="02010600030101010101" pitchFamily="2" charset="-122"/>
              </a:rPr>
              <a:t>省、自治区、直辖市。</a:t>
            </a:r>
            <a:endParaRPr lang="zh-CN" altLang="en-US" sz="2400" b="1" dirty="0">
              <a:solidFill>
                <a:srgbClr val="FF0000"/>
              </a:solidFill>
              <a:latin typeface="Calibri" panose="020F0502020204030204" pitchFamily="34" charset="0"/>
              <a:ea typeface="宋体" panose="02010600030101010101" pitchFamily="2" charset="-122"/>
              <a:sym typeface="宋体" panose="02010600030101010101" pitchFamily="2" charset="-122"/>
            </a:endParaRPr>
          </a:p>
        </p:txBody>
      </p:sp>
      <p:pic>
        <p:nvPicPr>
          <p:cNvPr id="26635" name="Picture 4" descr="http://www.fed.cuhk.edu.hk/young_lit/lmc/project/pic/house2.jpg"/>
          <p:cNvPicPr>
            <a:picLocks noChangeAspect="1"/>
          </p:cNvPicPr>
          <p:nvPr/>
        </p:nvPicPr>
        <p:blipFill>
          <a:blip r:embed="rId2"/>
          <a:stretch>
            <a:fillRect/>
          </a:stretch>
        </p:blipFill>
        <p:spPr>
          <a:xfrm>
            <a:off x="884238" y="3414713"/>
            <a:ext cx="2190750" cy="1887537"/>
          </a:xfrm>
          <a:prstGeom prst="rect">
            <a:avLst/>
          </a:prstGeom>
          <a:noFill/>
          <a:ln w="9525">
            <a:noFill/>
          </a:ln>
        </p:spPr>
      </p:pic>
      <p:pic>
        <p:nvPicPr>
          <p:cNvPr id="26636" name="Picture 5"/>
          <p:cNvPicPr>
            <a:picLocks noChangeAspect="1"/>
          </p:cNvPicPr>
          <p:nvPr/>
        </p:nvPicPr>
        <p:blipFill>
          <a:blip r:embed="rId3"/>
          <a:stretch>
            <a:fillRect/>
          </a:stretch>
        </p:blipFill>
        <p:spPr>
          <a:xfrm>
            <a:off x="3540125" y="3829050"/>
            <a:ext cx="2109788" cy="1828800"/>
          </a:xfrm>
          <a:prstGeom prst="rect">
            <a:avLst/>
          </a:prstGeom>
          <a:noFill/>
          <a:ln w="9525">
            <a:noFill/>
          </a:ln>
        </p:spPr>
      </p:pic>
      <p:pic>
        <p:nvPicPr>
          <p:cNvPr id="3" name="Picture 2"/>
          <p:cNvPicPr>
            <a:picLocks noChangeAspect="1"/>
          </p:cNvPicPr>
          <p:nvPr/>
        </p:nvPicPr>
        <p:blipFill>
          <a:blip r:embed="rId4"/>
          <a:stretch>
            <a:fillRect/>
          </a:stretch>
        </p:blipFill>
        <p:spPr>
          <a:xfrm>
            <a:off x="5905500" y="3605213"/>
            <a:ext cx="2374900" cy="1579562"/>
          </a:xfrm>
          <a:prstGeom prst="rect">
            <a:avLst/>
          </a:prstGeom>
          <a:noFill/>
          <a:ln w="9525">
            <a:noFill/>
          </a:ln>
        </p:spPr>
      </p:pic>
      <p:sp>
        <p:nvSpPr>
          <p:cNvPr id="36874" name="矩形 5"/>
          <p:cNvSpPr/>
          <p:nvPr/>
        </p:nvSpPr>
        <p:spPr>
          <a:xfrm>
            <a:off x="1801813" y="473075"/>
            <a:ext cx="7450137" cy="506413"/>
          </a:xfrm>
          <a:prstGeom prst="rect">
            <a:avLst/>
          </a:prstGeom>
          <a:noFill/>
          <a:ln w="9525">
            <a:noFill/>
          </a:ln>
        </p:spPr>
        <p:txBody>
          <a:bodyPr wrap="square" anchor="t">
            <a:spAutoFit/>
          </a:bodyPr>
          <a:p>
            <a:pPr algn="just" eaLnBrk="0" hangingPunct="0"/>
            <a:r>
              <a:rPr lang="zh-CN" altLang="en-US" sz="2700" b="1" dirty="0">
                <a:latin typeface="黑体" panose="02010609060101010101" charset="-122"/>
                <a:ea typeface="黑体" panose="02010609060101010101" charset="-122"/>
                <a:sym typeface="宋体" panose="02010600030101010101" pitchFamily="2" charset="-122"/>
              </a:rPr>
              <a:t>人民需求变化是新时代社会主要矛盾的核心内容</a:t>
            </a:r>
            <a:endParaRPr lang="zh-CN" altLang="en-US" sz="2700" b="1" dirty="0">
              <a:solidFill>
                <a:srgbClr val="000000"/>
              </a:solidFill>
              <a:latin typeface="微软雅黑" panose="020B0503020204020204" charset="-122"/>
              <a:ea typeface="微软雅黑" panose="020B0503020204020204" charset="-122"/>
              <a:sym typeface="微软雅黑" panose="020B050302020402020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6630">
                                            <p:txEl>
                                              <p:charRg st="0" end="5"/>
                                            </p:txEl>
                                          </p:spTgt>
                                        </p:tgtEl>
                                        <p:attrNameLst>
                                          <p:attrName>style.visibility</p:attrName>
                                        </p:attrNameLst>
                                      </p:cBhvr>
                                      <p:to>
                                        <p:strVal val="visible"/>
                                      </p:to>
                                    </p:set>
                                    <p:animEffect transition="in" filter="fade">
                                      <p:cBhvr>
                                        <p:cTn id="7" dur="2000"/>
                                        <p:tgtEl>
                                          <p:spTgt spid="26630">
                                            <p:txEl>
                                              <p:charRg st="0" end="5"/>
                                            </p:txEl>
                                          </p:spTgt>
                                        </p:tgtEl>
                                      </p:cBhvr>
                                    </p:animEffect>
                                    <p:anim calcmode="lin" valueType="num">
                                      <p:cBhvr>
                                        <p:cTn id="8" dur="2000" fill="hold"/>
                                        <p:tgtEl>
                                          <p:spTgt spid="26630">
                                            <p:txEl>
                                              <p:charRg st="0" end="5"/>
                                            </p:txEl>
                                          </p:spTgt>
                                        </p:tgtEl>
                                        <p:attrNameLst>
                                          <p:attrName>ppt_x</p:attrName>
                                        </p:attrNameLst>
                                      </p:cBhvr>
                                      <p:tavLst>
                                        <p:tav tm="0">
                                          <p:val>
                                            <p:strVal val="#ppt_x"/>
                                          </p:val>
                                        </p:tav>
                                        <p:tav tm="100000">
                                          <p:val>
                                            <p:strVal val="#ppt_x"/>
                                          </p:val>
                                        </p:tav>
                                      </p:tavLst>
                                    </p:anim>
                                    <p:anim calcmode="lin" valueType="num">
                                      <p:cBhvr>
                                        <p:cTn id="9" dur="2000" fill="hold"/>
                                        <p:tgtEl>
                                          <p:spTgt spid="26630">
                                            <p:txEl>
                                              <p:charRg st="0" end="5"/>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31" presetClass="entr" presetSubtype="0" fill="hold" grpId="0" nodeType="afterEffect">
                                  <p:stCondLst>
                                    <p:cond delay="0"/>
                                  </p:stCondLst>
                                  <p:childTnLst>
                                    <p:set>
                                      <p:cBhvr>
                                        <p:cTn id="12" dur="1" fill="hold">
                                          <p:stCondLst>
                                            <p:cond delay="0"/>
                                          </p:stCondLst>
                                        </p:cTn>
                                        <p:tgtEl>
                                          <p:spTgt spid="26632"/>
                                        </p:tgtEl>
                                        <p:attrNameLst>
                                          <p:attrName>style.visibility</p:attrName>
                                        </p:attrNameLst>
                                      </p:cBhvr>
                                      <p:to>
                                        <p:strVal val="visible"/>
                                      </p:to>
                                    </p:set>
                                    <p:anim calcmode="lin" valueType="num">
                                      <p:cBhvr>
                                        <p:cTn id="13" dur="2000" fill="hold"/>
                                        <p:tgtEl>
                                          <p:spTgt spid="26632"/>
                                        </p:tgtEl>
                                        <p:attrNameLst>
                                          <p:attrName>ppt_w</p:attrName>
                                        </p:attrNameLst>
                                      </p:cBhvr>
                                      <p:tavLst>
                                        <p:tav tm="0">
                                          <p:val>
                                            <p:fltVal val="0.000000"/>
                                          </p:val>
                                        </p:tav>
                                        <p:tav tm="100000">
                                          <p:val>
                                            <p:strVal val="#ppt_w"/>
                                          </p:val>
                                        </p:tav>
                                      </p:tavLst>
                                    </p:anim>
                                    <p:anim calcmode="lin" valueType="num">
                                      <p:cBhvr>
                                        <p:cTn id="14" dur="2000" fill="hold"/>
                                        <p:tgtEl>
                                          <p:spTgt spid="26632"/>
                                        </p:tgtEl>
                                        <p:attrNameLst>
                                          <p:attrName>ppt_h</p:attrName>
                                        </p:attrNameLst>
                                      </p:cBhvr>
                                      <p:tavLst>
                                        <p:tav tm="0">
                                          <p:val>
                                            <p:fltVal val="0.000000"/>
                                          </p:val>
                                        </p:tav>
                                        <p:tav tm="100000">
                                          <p:val>
                                            <p:strVal val="#ppt_h"/>
                                          </p:val>
                                        </p:tav>
                                      </p:tavLst>
                                    </p:anim>
                                    <p:anim calcmode="lin" valueType="num">
                                      <p:cBhvr>
                                        <p:cTn id="15" dur="2000" fill="hold"/>
                                        <p:tgtEl>
                                          <p:spTgt spid="26632"/>
                                        </p:tgtEl>
                                        <p:attrNameLst>
                                          <p:attrName>style.rotation</p:attrName>
                                        </p:attrNameLst>
                                      </p:cBhvr>
                                      <p:tavLst>
                                        <p:tav tm="0">
                                          <p:val>
                                            <p:fltVal val="90.000000"/>
                                          </p:val>
                                        </p:tav>
                                        <p:tav tm="100000">
                                          <p:val>
                                            <p:fltVal val="0.000000"/>
                                          </p:val>
                                        </p:tav>
                                      </p:tavLst>
                                    </p:anim>
                                    <p:animEffect transition="in" filter="fade">
                                      <p:cBhvr>
                                        <p:cTn id="16" dur="2000"/>
                                        <p:tgtEl>
                                          <p:spTgt spid="26632"/>
                                        </p:tgtEl>
                                      </p:cBhvr>
                                    </p:animEffect>
                                  </p:childTnLst>
                                </p:cTn>
                              </p:par>
                              <p:par>
                                <p:cTn id="17" presetID="3" presetClass="entr" presetSubtype="10" fill="hold" nodeType="withEffect">
                                  <p:stCondLst>
                                    <p:cond delay="500"/>
                                  </p:stCondLst>
                                  <p:childTnLst>
                                    <p:set>
                                      <p:cBhvr>
                                        <p:cTn id="18" dur="1" fill="hold">
                                          <p:stCondLst>
                                            <p:cond delay="0"/>
                                          </p:stCondLst>
                                        </p:cTn>
                                        <p:tgtEl>
                                          <p:spTgt spid="26631">
                                            <p:txEl>
                                              <p:charRg st="0" end="15"/>
                                            </p:txEl>
                                          </p:spTgt>
                                        </p:tgtEl>
                                        <p:attrNameLst>
                                          <p:attrName>style.visibility</p:attrName>
                                        </p:attrNameLst>
                                      </p:cBhvr>
                                      <p:to>
                                        <p:strVal val="visible"/>
                                      </p:to>
                                    </p:set>
                                    <p:animEffect transition="in" filter="blinds(horizontal)">
                                      <p:cBhvr>
                                        <p:cTn id="19" dur="2000"/>
                                        <p:tgtEl>
                                          <p:spTgt spid="26631">
                                            <p:txEl>
                                              <p:charRg st="0" end="15"/>
                                            </p:txEl>
                                          </p:spTgt>
                                        </p:tgtEl>
                                      </p:cBhvr>
                                    </p:animEffect>
                                  </p:childTnLst>
                                </p:cTn>
                              </p:par>
                              <p:par>
                                <p:cTn id="20" presetID="3" presetClass="entr" presetSubtype="10" fill="hold" nodeType="withEffect">
                                  <p:stCondLst>
                                    <p:cond delay="500"/>
                                  </p:stCondLst>
                                  <p:childTnLst>
                                    <p:set>
                                      <p:cBhvr>
                                        <p:cTn id="21" dur="1" fill="hold">
                                          <p:stCondLst>
                                            <p:cond delay="0"/>
                                          </p:stCondLst>
                                        </p:cTn>
                                        <p:tgtEl>
                                          <p:spTgt spid="26631">
                                            <p:txEl>
                                              <p:charRg st="15" end="28"/>
                                            </p:txEl>
                                          </p:spTgt>
                                        </p:tgtEl>
                                        <p:attrNameLst>
                                          <p:attrName>style.visibility</p:attrName>
                                        </p:attrNameLst>
                                      </p:cBhvr>
                                      <p:to>
                                        <p:strVal val="visible"/>
                                      </p:to>
                                    </p:set>
                                    <p:animEffect transition="in" filter="blinds(horizontal)">
                                      <p:cBhvr>
                                        <p:cTn id="22" dur="2000"/>
                                        <p:tgtEl>
                                          <p:spTgt spid="26631">
                                            <p:txEl>
                                              <p:charRg st="15" end="28"/>
                                            </p:txEl>
                                          </p:spTgt>
                                        </p:tgtEl>
                                      </p:cBhvr>
                                    </p:animEffect>
                                  </p:childTnLst>
                                </p:cTn>
                              </p:par>
                              <p:par>
                                <p:cTn id="23" presetID="10" presetClass="entr" presetSubtype="0" fill="hold" nodeType="withEffect">
                                  <p:stCondLst>
                                    <p:cond delay="500"/>
                                  </p:stCondLst>
                                  <p:childTnLst>
                                    <p:set>
                                      <p:cBhvr>
                                        <p:cTn id="24" dur="1" fill="hold">
                                          <p:stCondLst>
                                            <p:cond delay="0"/>
                                          </p:stCondLst>
                                        </p:cTn>
                                        <p:tgtEl>
                                          <p:spTgt spid="26635"/>
                                        </p:tgtEl>
                                        <p:attrNameLst>
                                          <p:attrName>style.visibility</p:attrName>
                                        </p:attrNameLst>
                                      </p:cBhvr>
                                      <p:to>
                                        <p:strVal val="visible"/>
                                      </p:to>
                                    </p:set>
                                    <p:animEffect transition="in" filter="fade">
                                      <p:cBhvr>
                                        <p:cTn id="25" dur="2000"/>
                                        <p:tgtEl>
                                          <p:spTgt spid="26635"/>
                                        </p:tgtEl>
                                      </p:cBhvr>
                                    </p:animEffect>
                                  </p:childTnLst>
                                </p:cTn>
                              </p:par>
                              <p:par>
                                <p:cTn id="26" presetID="10" presetClass="entr" presetSubtype="0" fill="hold" nodeType="withEffect">
                                  <p:stCondLst>
                                    <p:cond delay="500"/>
                                  </p:stCondLst>
                                  <p:childTnLst>
                                    <p:set>
                                      <p:cBhvr>
                                        <p:cTn id="27" dur="1" fill="hold">
                                          <p:stCondLst>
                                            <p:cond delay="0"/>
                                          </p:stCondLst>
                                        </p:cTn>
                                        <p:tgtEl>
                                          <p:spTgt spid="26636"/>
                                        </p:tgtEl>
                                        <p:attrNameLst>
                                          <p:attrName>style.visibility</p:attrName>
                                        </p:attrNameLst>
                                      </p:cBhvr>
                                      <p:to>
                                        <p:strVal val="visible"/>
                                      </p:to>
                                    </p:set>
                                    <p:animEffect transition="in" filter="fade">
                                      <p:cBhvr>
                                        <p:cTn id="28" dur="2000"/>
                                        <p:tgtEl>
                                          <p:spTgt spid="26636"/>
                                        </p:tgtEl>
                                      </p:cBhvr>
                                    </p:animEffect>
                                  </p:childTnLst>
                                </p:cTn>
                              </p:par>
                            </p:childTnLst>
                          </p:cTn>
                        </p:par>
                        <p:par>
                          <p:cTn id="29" fill="hold">
                            <p:stCondLst>
                              <p:cond delay="4000"/>
                            </p:stCondLst>
                            <p:childTnLst>
                              <p:par>
                                <p:cTn id="30" presetID="31" presetClass="entr" presetSubtype="0" fill="hold" grpId="0" nodeType="afterEffect">
                                  <p:stCondLst>
                                    <p:cond delay="0"/>
                                  </p:stCondLst>
                                  <p:childTnLst>
                                    <p:set>
                                      <p:cBhvr>
                                        <p:cTn id="31" dur="1" fill="hold">
                                          <p:stCondLst>
                                            <p:cond delay="0"/>
                                          </p:stCondLst>
                                        </p:cTn>
                                        <p:tgtEl>
                                          <p:spTgt spid="26633"/>
                                        </p:tgtEl>
                                        <p:attrNameLst>
                                          <p:attrName>style.visibility</p:attrName>
                                        </p:attrNameLst>
                                      </p:cBhvr>
                                      <p:to>
                                        <p:strVal val="visible"/>
                                      </p:to>
                                    </p:set>
                                    <p:anim calcmode="lin" valueType="num">
                                      <p:cBhvr>
                                        <p:cTn id="32" dur="2000" fill="hold"/>
                                        <p:tgtEl>
                                          <p:spTgt spid="26633"/>
                                        </p:tgtEl>
                                        <p:attrNameLst>
                                          <p:attrName>ppt_w</p:attrName>
                                        </p:attrNameLst>
                                      </p:cBhvr>
                                      <p:tavLst>
                                        <p:tav tm="0">
                                          <p:val>
                                            <p:fltVal val="0.000000"/>
                                          </p:val>
                                        </p:tav>
                                        <p:tav tm="100000">
                                          <p:val>
                                            <p:strVal val="#ppt_w"/>
                                          </p:val>
                                        </p:tav>
                                      </p:tavLst>
                                    </p:anim>
                                    <p:anim calcmode="lin" valueType="num">
                                      <p:cBhvr>
                                        <p:cTn id="33" dur="2000" fill="hold"/>
                                        <p:tgtEl>
                                          <p:spTgt spid="26633"/>
                                        </p:tgtEl>
                                        <p:attrNameLst>
                                          <p:attrName>ppt_h</p:attrName>
                                        </p:attrNameLst>
                                      </p:cBhvr>
                                      <p:tavLst>
                                        <p:tav tm="0">
                                          <p:val>
                                            <p:fltVal val="0.000000"/>
                                          </p:val>
                                        </p:tav>
                                        <p:tav tm="100000">
                                          <p:val>
                                            <p:strVal val="#ppt_h"/>
                                          </p:val>
                                        </p:tav>
                                      </p:tavLst>
                                    </p:anim>
                                    <p:anim calcmode="lin" valueType="num">
                                      <p:cBhvr>
                                        <p:cTn id="34" dur="2000" fill="hold"/>
                                        <p:tgtEl>
                                          <p:spTgt spid="26633"/>
                                        </p:tgtEl>
                                        <p:attrNameLst>
                                          <p:attrName>style.rotation</p:attrName>
                                        </p:attrNameLst>
                                      </p:cBhvr>
                                      <p:tavLst>
                                        <p:tav tm="0">
                                          <p:val>
                                            <p:fltVal val="90.000000"/>
                                          </p:val>
                                        </p:tav>
                                        <p:tav tm="100000">
                                          <p:val>
                                            <p:fltVal val="0.000000"/>
                                          </p:val>
                                        </p:tav>
                                      </p:tavLst>
                                    </p:anim>
                                    <p:animEffect transition="in" filter="fade">
                                      <p:cBhvr>
                                        <p:cTn id="35" dur="2000"/>
                                        <p:tgtEl>
                                          <p:spTgt spid="26633"/>
                                        </p:tgtEl>
                                      </p:cBhvr>
                                    </p:animEffect>
                                  </p:childTnLst>
                                </p:cTn>
                              </p:par>
                            </p:childTnLst>
                          </p:cTn>
                        </p:par>
                        <p:par>
                          <p:cTn id="36" fill="hold">
                            <p:stCondLst>
                              <p:cond delay="6000"/>
                            </p:stCondLst>
                            <p:childTnLst>
                              <p:par>
                                <p:cTn id="37" presetID="42" presetClass="entr" presetSubtype="0"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2000"/>
                                        <p:tgtEl>
                                          <p:spTgt spid="3"/>
                                        </p:tgtEl>
                                      </p:cBhvr>
                                    </p:animEffect>
                                    <p:anim calcmode="lin" valueType="num">
                                      <p:cBhvr>
                                        <p:cTn id="40" dur="2000" fill="hold"/>
                                        <p:tgtEl>
                                          <p:spTgt spid="3"/>
                                        </p:tgtEl>
                                        <p:attrNameLst>
                                          <p:attrName>ppt_x</p:attrName>
                                        </p:attrNameLst>
                                      </p:cBhvr>
                                      <p:tavLst>
                                        <p:tav tm="0">
                                          <p:val>
                                            <p:strVal val="#ppt_x"/>
                                          </p:val>
                                        </p:tav>
                                        <p:tav tm="100000">
                                          <p:val>
                                            <p:strVal val="#ppt_x"/>
                                          </p:val>
                                        </p:tav>
                                      </p:tavLst>
                                    </p:anim>
                                    <p:anim calcmode="lin" valueType="num">
                                      <p:cBhvr>
                                        <p:cTn id="41" dur="2000" fill="hold"/>
                                        <p:tgtEl>
                                          <p:spTgt spid="3"/>
                                        </p:tgtEl>
                                        <p:attrNameLst>
                                          <p:attrName>ppt_y</p:attrName>
                                        </p:attrNameLst>
                                      </p:cBhvr>
                                      <p:tavLst>
                                        <p:tav tm="0">
                                          <p:val>
                                            <p:strVal val="#ppt_y+.1"/>
                                          </p:val>
                                        </p:tav>
                                        <p:tav tm="100000">
                                          <p:val>
                                            <p:strVal val="#ppt_y"/>
                                          </p:val>
                                        </p:tav>
                                      </p:tavLst>
                                    </p:anim>
                                  </p:childTnLst>
                                </p:cTn>
                              </p:par>
                              <p:par>
                                <p:cTn id="42" presetID="22" presetClass="entr" presetSubtype="4" fill="hold" grpId="0" nodeType="withEffect">
                                  <p:stCondLst>
                                    <p:cond delay="500"/>
                                  </p:stCondLst>
                                  <p:childTnLst>
                                    <p:set>
                                      <p:cBhvr>
                                        <p:cTn id="43" dur="1" fill="hold">
                                          <p:stCondLst>
                                            <p:cond delay="0"/>
                                          </p:stCondLst>
                                        </p:cTn>
                                        <p:tgtEl>
                                          <p:spTgt spid="26634"/>
                                        </p:tgtEl>
                                        <p:attrNameLst>
                                          <p:attrName>style.visibility</p:attrName>
                                        </p:attrNameLst>
                                      </p:cBhvr>
                                      <p:to>
                                        <p:strVal val="visible"/>
                                      </p:to>
                                    </p:set>
                                    <p:animEffect transition="in" filter="wipe(down)">
                                      <p:cBhvr>
                                        <p:cTn id="44" dur="2000"/>
                                        <p:tgtEl>
                                          <p:spTgt spid="26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2" grpId="0" bldLvl="0" animBg="1"/>
      <p:bldP spid="26633" grpId="0" bldLvl="0" animBg="1"/>
      <p:bldP spid="26634"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37889" name="图片 4"/>
          <p:cNvPicPr>
            <a:picLocks noChangeAspect="1"/>
          </p:cNvPicPr>
          <p:nvPr/>
        </p:nvPicPr>
        <p:blipFill>
          <a:blip r:embed="rId1"/>
          <a:stretch>
            <a:fillRect/>
          </a:stretch>
        </p:blipFill>
        <p:spPr>
          <a:xfrm>
            <a:off x="0" y="0"/>
            <a:ext cx="1938338" cy="1533525"/>
          </a:xfrm>
          <a:prstGeom prst="rect">
            <a:avLst/>
          </a:prstGeom>
          <a:noFill/>
          <a:ln w="9525">
            <a:noFill/>
          </a:ln>
        </p:spPr>
      </p:pic>
      <p:sp>
        <p:nvSpPr>
          <p:cNvPr id="37890" name="矩形 5"/>
          <p:cNvSpPr/>
          <p:nvPr/>
        </p:nvSpPr>
        <p:spPr>
          <a:xfrm>
            <a:off x="1951038" y="566738"/>
            <a:ext cx="6429375" cy="1123950"/>
          </a:xfrm>
          <a:prstGeom prst="rect">
            <a:avLst/>
          </a:prstGeom>
          <a:noFill/>
          <a:ln w="9525">
            <a:noFill/>
          </a:ln>
        </p:spPr>
        <p:txBody>
          <a:bodyPr anchor="t">
            <a:spAutoFit/>
          </a:bodyPr>
          <a:p>
            <a:pPr algn="ctr" eaLnBrk="0" hangingPunct="0">
              <a:lnSpc>
                <a:spcPct val="120000"/>
              </a:lnSpc>
            </a:pPr>
            <a:r>
              <a:rPr lang="zh-CN" altLang="en-US" sz="2800" b="1" dirty="0">
                <a:solidFill>
                  <a:srgbClr val="000000"/>
                </a:solidFill>
                <a:latin typeface="微软雅黑" panose="020B0503020204020204" charset="-122"/>
                <a:ea typeface="微软雅黑" panose="020B0503020204020204" charset="-122"/>
                <a:sym typeface="微软雅黑" panose="020B0503020204020204" charset="-122"/>
              </a:rPr>
              <a:t>发展不平衡不充分：新时代社会主要矛盾的具体体现</a:t>
            </a:r>
            <a:endParaRPr lang="zh-CN" altLang="en-US" sz="2800" b="1" dirty="0">
              <a:solidFill>
                <a:srgbClr val="000000"/>
              </a:solidFill>
              <a:latin typeface="微软雅黑" panose="020B0503020204020204" charset="-122"/>
              <a:ea typeface="微软雅黑" panose="020B0503020204020204" charset="-122"/>
              <a:sym typeface="微软雅黑" panose="020B0503020204020204" charset="-122"/>
            </a:endParaRPr>
          </a:p>
        </p:txBody>
      </p:sp>
      <p:pic>
        <p:nvPicPr>
          <p:cNvPr id="28678" name="Picture 3"/>
          <p:cNvPicPr>
            <a:picLocks noChangeAspect="1"/>
          </p:cNvPicPr>
          <p:nvPr/>
        </p:nvPicPr>
        <p:blipFill>
          <a:blip r:embed="rId2"/>
          <a:stretch>
            <a:fillRect/>
          </a:stretch>
        </p:blipFill>
        <p:spPr>
          <a:xfrm>
            <a:off x="5119688" y="1931988"/>
            <a:ext cx="3105150" cy="2328862"/>
          </a:xfrm>
          <a:prstGeom prst="rect">
            <a:avLst/>
          </a:prstGeom>
          <a:noFill/>
          <a:ln w="9525">
            <a:noFill/>
          </a:ln>
        </p:spPr>
      </p:pic>
      <p:sp>
        <p:nvSpPr>
          <p:cNvPr id="28679" name="矩形 2"/>
          <p:cNvSpPr/>
          <p:nvPr/>
        </p:nvSpPr>
        <p:spPr>
          <a:xfrm>
            <a:off x="746125" y="4837113"/>
            <a:ext cx="1262063" cy="954087"/>
          </a:xfrm>
          <a:prstGeom prst="rect">
            <a:avLst/>
          </a:prstGeom>
          <a:solidFill>
            <a:srgbClr val="FFFFFF"/>
          </a:solidFill>
          <a:ln w="25400" cap="flat" cmpd="sng">
            <a:solidFill>
              <a:srgbClr val="4BACC6"/>
            </a:solidFill>
            <a:prstDash val="dash"/>
            <a:miter/>
            <a:headEnd type="none" w="med" len="med"/>
            <a:tailEnd type="none" w="med" len="med"/>
          </a:ln>
        </p:spPr>
        <p:txBody>
          <a:bodyPr wrap="none" anchor="t">
            <a:spAutoFit/>
          </a:bodyPr>
          <a:p>
            <a:pPr eaLnBrk="0" hangingPunct="0"/>
            <a:r>
              <a:rPr lang="zh-CN" altLang="en-US" sz="2800" b="1" dirty="0">
                <a:solidFill>
                  <a:srgbClr val="000000"/>
                </a:solidFill>
                <a:latin typeface="楷体" panose="02010609060101010101" pitchFamily="49" charset="-122"/>
                <a:ea typeface="楷体" panose="02010609060101010101" pitchFamily="49" charset="-122"/>
                <a:sym typeface="楷体" panose="02010609060101010101" pitchFamily="49" charset="-122"/>
              </a:rPr>
              <a:t>不平衡</a:t>
            </a:r>
            <a:endParaRPr lang="en-US" altLang="zh-CN" sz="28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eaLnBrk="0" hangingPunct="0"/>
            <a:r>
              <a:rPr lang="zh-CN" altLang="en-US" sz="2800" b="1" dirty="0">
                <a:solidFill>
                  <a:srgbClr val="000000"/>
                </a:solidFill>
                <a:latin typeface="楷体" panose="02010609060101010101" pitchFamily="49" charset="-122"/>
                <a:ea typeface="楷体" panose="02010609060101010101" pitchFamily="49" charset="-122"/>
                <a:sym typeface="楷体" panose="02010609060101010101" pitchFamily="49" charset="-122"/>
              </a:rPr>
              <a:t>不充分</a:t>
            </a:r>
            <a:endParaRPr lang="zh-CN" altLang="en-US" sz="28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28680" name="矩形 7"/>
          <p:cNvSpPr/>
          <p:nvPr/>
        </p:nvSpPr>
        <p:spPr>
          <a:xfrm>
            <a:off x="2286000" y="4705350"/>
            <a:ext cx="5600700" cy="461963"/>
          </a:xfrm>
          <a:prstGeom prst="rect">
            <a:avLst/>
          </a:prstGeom>
          <a:noFill/>
          <a:ln w="9525">
            <a:noFill/>
          </a:ln>
        </p:spPr>
        <p:txBody>
          <a:bodyPr anchor="t">
            <a:spAutoFit/>
          </a:bodyPr>
          <a:p>
            <a:pPr eaLnBrk="0" hangingPunct="0"/>
            <a:r>
              <a:rPr lang="zh-CN" altLang="en-US" sz="2400" dirty="0">
                <a:solidFill>
                  <a:srgbClr val="000000"/>
                </a:solidFill>
                <a:latin typeface="Arial" panose="020B0604020202020204" pitchFamily="34" charset="0"/>
                <a:ea typeface="华文行楷" pitchFamily="2" charset="-122"/>
                <a:sym typeface="华文行楷" pitchFamily="2" charset="-122"/>
              </a:rPr>
              <a:t>“</a:t>
            </a:r>
            <a:r>
              <a:rPr lang="zh-CN" altLang="en-US" sz="2400" dirty="0">
                <a:solidFill>
                  <a:srgbClr val="000000"/>
                </a:solidFill>
                <a:latin typeface="华文行楷" pitchFamily="2" charset="-122"/>
                <a:ea typeface="华文行楷" pitchFamily="2" charset="-122"/>
                <a:sym typeface="华文行楷" pitchFamily="2" charset="-122"/>
              </a:rPr>
              <a:t>五位一体</a:t>
            </a:r>
            <a:r>
              <a:rPr lang="zh-CN" altLang="en-US" sz="2400" dirty="0">
                <a:solidFill>
                  <a:srgbClr val="000000"/>
                </a:solidFill>
                <a:latin typeface="Arial" panose="020B0604020202020204" pitchFamily="34" charset="0"/>
                <a:ea typeface="华文行楷" pitchFamily="2" charset="-122"/>
                <a:sym typeface="华文行楷" pitchFamily="2" charset="-122"/>
              </a:rPr>
              <a:t>”</a:t>
            </a:r>
            <a:r>
              <a:rPr lang="zh-CN" altLang="en-US" sz="2400" dirty="0">
                <a:solidFill>
                  <a:srgbClr val="000000"/>
                </a:solidFill>
                <a:latin typeface="华文行楷" pitchFamily="2" charset="-122"/>
                <a:ea typeface="华文行楷" pitchFamily="2" charset="-122"/>
                <a:sym typeface="华文行楷" pitchFamily="2" charset="-122"/>
              </a:rPr>
              <a:t>布局步伐不一致</a:t>
            </a:r>
            <a:endParaRPr lang="zh-CN" altLang="en-US" sz="2400" dirty="0">
              <a:solidFill>
                <a:srgbClr val="000000"/>
              </a:solidFill>
              <a:latin typeface="华文行楷" pitchFamily="2" charset="-122"/>
              <a:ea typeface="华文行楷" pitchFamily="2" charset="-122"/>
              <a:sym typeface="华文行楷" pitchFamily="2" charset="-122"/>
            </a:endParaRPr>
          </a:p>
        </p:txBody>
      </p:sp>
      <p:sp>
        <p:nvSpPr>
          <p:cNvPr id="28681" name="矩形 8"/>
          <p:cNvSpPr/>
          <p:nvPr/>
        </p:nvSpPr>
        <p:spPr>
          <a:xfrm>
            <a:off x="2557463" y="5448300"/>
            <a:ext cx="1722437" cy="461963"/>
          </a:xfrm>
          <a:prstGeom prst="rect">
            <a:avLst/>
          </a:prstGeom>
          <a:noFill/>
          <a:ln w="9525">
            <a:noFill/>
          </a:ln>
        </p:spPr>
        <p:txBody>
          <a:bodyPr wrap="none" anchor="t">
            <a:spAutoFit/>
          </a:bodyPr>
          <a:p>
            <a:pPr eaLnBrk="0" hangingPunct="0"/>
            <a:r>
              <a:rPr lang="zh-CN" altLang="en-US" sz="2400" dirty="0">
                <a:solidFill>
                  <a:srgbClr val="000000"/>
                </a:solidFill>
                <a:latin typeface="华文行楷" pitchFamily="2" charset="-122"/>
                <a:ea typeface="华文行楷" pitchFamily="2" charset="-122"/>
                <a:sym typeface="华文行楷" pitchFamily="2" charset="-122"/>
              </a:rPr>
              <a:t>发展不均衡</a:t>
            </a:r>
            <a:endParaRPr lang="zh-CN" altLang="en-US" sz="2400" dirty="0">
              <a:solidFill>
                <a:srgbClr val="000000"/>
              </a:solidFill>
              <a:latin typeface="华文行楷" pitchFamily="2" charset="-122"/>
              <a:ea typeface="华文行楷" pitchFamily="2" charset="-122"/>
              <a:sym typeface="华文行楷" pitchFamily="2" charset="-122"/>
            </a:endParaRPr>
          </a:p>
        </p:txBody>
      </p:sp>
      <p:pic>
        <p:nvPicPr>
          <p:cNvPr id="28682" name="Picture 5"/>
          <p:cNvPicPr>
            <a:picLocks noChangeAspect="1"/>
          </p:cNvPicPr>
          <p:nvPr/>
        </p:nvPicPr>
        <p:blipFill>
          <a:blip r:embed="rId3"/>
          <a:srcRect l="19530" t="6357" r="20844" b="24167"/>
          <a:stretch>
            <a:fillRect/>
          </a:stretch>
        </p:blipFill>
        <p:spPr>
          <a:xfrm>
            <a:off x="6483350" y="4379913"/>
            <a:ext cx="2489200" cy="1630362"/>
          </a:xfrm>
          <a:prstGeom prst="rect">
            <a:avLst/>
          </a:prstGeom>
          <a:noFill/>
          <a:ln w="9525">
            <a:noFill/>
          </a:ln>
        </p:spPr>
      </p:pic>
      <p:pic>
        <p:nvPicPr>
          <p:cNvPr id="28683" name="Picture 6"/>
          <p:cNvPicPr>
            <a:picLocks noChangeAspect="1"/>
          </p:cNvPicPr>
          <p:nvPr/>
        </p:nvPicPr>
        <p:blipFill>
          <a:blip r:embed="rId4"/>
          <a:stretch>
            <a:fillRect/>
          </a:stretch>
        </p:blipFill>
        <p:spPr>
          <a:xfrm>
            <a:off x="4314825" y="5313363"/>
            <a:ext cx="1930400" cy="1143000"/>
          </a:xfrm>
          <a:prstGeom prst="rect">
            <a:avLst/>
          </a:prstGeom>
          <a:noFill/>
          <a:ln w="9525">
            <a:noFill/>
          </a:ln>
        </p:spPr>
      </p:pic>
      <p:cxnSp>
        <p:nvCxnSpPr>
          <p:cNvPr id="28684" name="直接箭头连接符 10"/>
          <p:cNvCxnSpPr/>
          <p:nvPr/>
        </p:nvCxnSpPr>
        <p:spPr>
          <a:xfrm flipV="1">
            <a:off x="2008188" y="4937125"/>
            <a:ext cx="549275" cy="377825"/>
          </a:xfrm>
          <a:prstGeom prst="straightConnector1">
            <a:avLst/>
          </a:prstGeom>
          <a:ln w="38100" cap="flat" cmpd="sng">
            <a:solidFill>
              <a:srgbClr val="4BACC6"/>
            </a:solidFill>
            <a:prstDash val="solid"/>
            <a:round/>
            <a:headEnd type="none" w="med" len="med"/>
            <a:tailEnd type="arrow" w="med" len="med"/>
          </a:ln>
        </p:spPr>
      </p:cxnSp>
      <p:cxnSp>
        <p:nvCxnSpPr>
          <p:cNvPr id="28685" name="直接箭头连接符 18"/>
          <p:cNvCxnSpPr/>
          <p:nvPr/>
        </p:nvCxnSpPr>
        <p:spPr>
          <a:xfrm>
            <a:off x="2008188" y="5313363"/>
            <a:ext cx="620712" cy="366712"/>
          </a:xfrm>
          <a:prstGeom prst="straightConnector1">
            <a:avLst/>
          </a:prstGeom>
          <a:ln w="38100" cap="flat" cmpd="sng">
            <a:solidFill>
              <a:srgbClr val="4BACC6"/>
            </a:solidFill>
            <a:prstDash val="solid"/>
            <a:round/>
            <a:headEnd type="none" w="med" len="med"/>
            <a:tailEnd type="arrow" w="med" len="med"/>
          </a:ln>
        </p:spPr>
      </p:cxnSp>
      <p:sp>
        <p:nvSpPr>
          <p:cNvPr id="2" name="文本框 1"/>
          <p:cNvSpPr txBox="1"/>
          <p:nvPr/>
        </p:nvSpPr>
        <p:spPr>
          <a:xfrm>
            <a:off x="731519" y="2627626"/>
            <a:ext cx="4716781" cy="1076325"/>
          </a:xfrm>
          <a:prstGeom prst="rect">
            <a:avLst/>
          </a:prstGeom>
          <a:noFill/>
        </p:spPr>
        <p:txBody>
          <a:bodyPr wrap="square" rtlCol="0">
            <a:spAutoFit/>
          </a:bodyPr>
          <a:p>
            <a:r>
              <a:rPr lang="zh-CN" altLang="en-US" sz="3200" b="1" noProof="1">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Calibri" panose="020F0502020204030204" pitchFamily="34" charset="0"/>
                <a:ea typeface="宋体" panose="02010600030101010101" pitchFamily="2" charset="-122"/>
                <a:cs typeface="+mn-cs"/>
              </a:rPr>
              <a:t>人民对美好生活的向往，</a:t>
            </a:r>
            <a:endParaRPr lang="zh-CN" altLang="en-US" sz="3200" b="1" noProof="1">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a:p>
            <a:r>
              <a:rPr lang="zh-CN" altLang="en-US" sz="3200" b="1" noProof="1">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Calibri" panose="020F0502020204030204" pitchFamily="34" charset="0"/>
                <a:ea typeface="宋体" panose="02010600030101010101" pitchFamily="2" charset="-122"/>
                <a:cs typeface="+mn-cs"/>
              </a:rPr>
              <a:t>就是我们的奋斗目标。</a:t>
            </a:r>
            <a:endParaRPr lang="zh-CN" altLang="en-US" sz="3200" b="1" noProof="1">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678"/>
                                        </p:tgtEl>
                                        <p:attrNameLst>
                                          <p:attrName>style.visibility</p:attrName>
                                        </p:attrNameLst>
                                      </p:cBhvr>
                                      <p:to>
                                        <p:strVal val="visible"/>
                                      </p:to>
                                    </p:set>
                                    <p:anim calcmode="lin" valueType="num">
                                      <p:cBhvr>
                                        <p:cTn id="7" dur="2000" fill="hold"/>
                                        <p:tgtEl>
                                          <p:spTgt spid="28678"/>
                                        </p:tgtEl>
                                        <p:attrNameLst>
                                          <p:attrName>ppt_w</p:attrName>
                                        </p:attrNameLst>
                                      </p:cBhvr>
                                      <p:tavLst>
                                        <p:tav tm="0">
                                          <p:val>
                                            <p:fltVal val="0.000000"/>
                                          </p:val>
                                        </p:tav>
                                        <p:tav tm="100000">
                                          <p:val>
                                            <p:strVal val="#ppt_w"/>
                                          </p:val>
                                        </p:tav>
                                      </p:tavLst>
                                    </p:anim>
                                    <p:anim calcmode="lin" valueType="num">
                                      <p:cBhvr>
                                        <p:cTn id="8" dur="2000" fill="hold"/>
                                        <p:tgtEl>
                                          <p:spTgt spid="28678"/>
                                        </p:tgtEl>
                                        <p:attrNameLst>
                                          <p:attrName>ppt_h</p:attrName>
                                        </p:attrNameLst>
                                      </p:cBhvr>
                                      <p:tavLst>
                                        <p:tav tm="0">
                                          <p:val>
                                            <p:fltVal val="0.000000"/>
                                          </p:val>
                                        </p:tav>
                                        <p:tav tm="100000">
                                          <p:val>
                                            <p:strVal val="#ppt_h"/>
                                          </p:val>
                                        </p:tav>
                                      </p:tavLst>
                                    </p:anim>
                                    <p:animEffect transition="in" filter="fade">
                                      <p:cBhvr>
                                        <p:cTn id="9" dur="2000"/>
                                        <p:tgtEl>
                                          <p:spTgt spid="28678"/>
                                        </p:tgtEl>
                                      </p:cBhvr>
                                    </p:animEffect>
                                  </p:childTnLst>
                                </p:cTn>
                              </p:par>
                              <p:par>
                                <p:cTn id="10" presetID="27" presetClass="entr" presetSubtype="0" fill="hold" grpId="0" nodeType="withEffect">
                                  <p:stCondLst>
                                    <p:cond delay="0"/>
                                  </p:stCondLst>
                                  <p:iterate type="lt">
                                    <p:tmPct val="50000"/>
                                  </p:iterate>
                                  <p:childTnLst>
                                    <p:set>
                                      <p:cBhvr>
                                        <p:cTn id="11" dur="1" fill="hold">
                                          <p:stCondLst>
                                            <p:cond delay="0"/>
                                          </p:stCondLst>
                                        </p:cTn>
                                        <p:tgtEl>
                                          <p:spTgt spid="2"/>
                                        </p:tgtEl>
                                        <p:attrNameLst>
                                          <p:attrName>style.visibility</p:attrName>
                                        </p:attrNameLst>
                                      </p:cBhvr>
                                      <p:to>
                                        <p:strVal val="visible"/>
                                      </p:to>
                                    </p:set>
                                    <p:anim calcmode="discrete" valueType="clr">
                                      <p:cBhvr override="childStyle">
                                        <p:cTn id="12" dur="50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13" dur="500"/>
                                        <p:tgtEl>
                                          <p:spTgt spid="2"/>
                                        </p:tgtEl>
                                        <p:attrNameLst>
                                          <p:attrName>fillcolor</p:attrName>
                                        </p:attrNameLst>
                                      </p:cBhvr>
                                      <p:tavLst>
                                        <p:tav tm="0">
                                          <p:val>
                                            <p:clrVal>
                                              <a:schemeClr val="accent2"/>
                                            </p:clrVal>
                                          </p:val>
                                        </p:tav>
                                        <p:tav tm="50000">
                                          <p:val>
                                            <p:clrVal>
                                              <a:schemeClr val="hlink"/>
                                            </p:clrVal>
                                          </p:val>
                                        </p:tav>
                                      </p:tavLst>
                                    </p:anim>
                                    <p:set>
                                      <p:cBhvr>
                                        <p:cTn id="14" dur="500"/>
                                        <p:tgtEl>
                                          <p:spTgt spid="2"/>
                                        </p:tgtEl>
                                        <p:attrNameLst>
                                          <p:attrName>fill.type</p:attrName>
                                        </p:attrNameLst>
                                      </p:cBhvr>
                                      <p:to>
                                        <p:strVal val="solid"/>
                                      </p:to>
                                    </p:set>
                                  </p:childTnLst>
                                </p:cTn>
                              </p:par>
                            </p:childTnLst>
                          </p:cTn>
                        </p:par>
                        <p:par>
                          <p:cTn id="15" fill="hold">
                            <p:stCondLst>
                              <p:cond delay="5500"/>
                            </p:stCondLst>
                            <p:childTnLst>
                              <p:par>
                                <p:cTn id="16" presetID="42" presetClass="entr" presetSubtype="0" fill="hold" grpId="0" nodeType="afterEffect">
                                  <p:stCondLst>
                                    <p:cond delay="0"/>
                                  </p:stCondLst>
                                  <p:childTnLst>
                                    <p:set>
                                      <p:cBhvr>
                                        <p:cTn id="17" dur="1" fill="hold">
                                          <p:stCondLst>
                                            <p:cond delay="0"/>
                                          </p:stCondLst>
                                        </p:cTn>
                                        <p:tgtEl>
                                          <p:spTgt spid="28679"/>
                                        </p:tgtEl>
                                        <p:attrNameLst>
                                          <p:attrName>style.visibility</p:attrName>
                                        </p:attrNameLst>
                                      </p:cBhvr>
                                      <p:to>
                                        <p:strVal val="visible"/>
                                      </p:to>
                                    </p:set>
                                    <p:animEffect transition="in" filter="fade">
                                      <p:cBhvr>
                                        <p:cTn id="18" dur="2000"/>
                                        <p:tgtEl>
                                          <p:spTgt spid="28679"/>
                                        </p:tgtEl>
                                      </p:cBhvr>
                                    </p:animEffect>
                                    <p:anim calcmode="lin" valueType="num">
                                      <p:cBhvr>
                                        <p:cTn id="19" dur="2000" fill="hold"/>
                                        <p:tgtEl>
                                          <p:spTgt spid="28679"/>
                                        </p:tgtEl>
                                        <p:attrNameLst>
                                          <p:attrName>ppt_x</p:attrName>
                                        </p:attrNameLst>
                                      </p:cBhvr>
                                      <p:tavLst>
                                        <p:tav tm="0">
                                          <p:val>
                                            <p:strVal val="#ppt_x"/>
                                          </p:val>
                                        </p:tav>
                                        <p:tav tm="100000">
                                          <p:val>
                                            <p:strVal val="#ppt_x"/>
                                          </p:val>
                                        </p:tav>
                                      </p:tavLst>
                                    </p:anim>
                                    <p:anim calcmode="lin" valueType="num">
                                      <p:cBhvr>
                                        <p:cTn id="20" dur="2000" fill="hold"/>
                                        <p:tgtEl>
                                          <p:spTgt spid="2867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8684"/>
                                        </p:tgtEl>
                                        <p:attrNameLst>
                                          <p:attrName>style.visibility</p:attrName>
                                        </p:attrNameLst>
                                      </p:cBhvr>
                                      <p:to>
                                        <p:strVal val="visible"/>
                                      </p:to>
                                    </p:set>
                                    <p:animEffect transition="in" filter="fade">
                                      <p:cBhvr>
                                        <p:cTn id="23" dur="2000"/>
                                        <p:tgtEl>
                                          <p:spTgt spid="28684"/>
                                        </p:tgtEl>
                                      </p:cBhvr>
                                    </p:animEffect>
                                    <p:anim calcmode="lin" valueType="num">
                                      <p:cBhvr>
                                        <p:cTn id="24" dur="2000" fill="hold"/>
                                        <p:tgtEl>
                                          <p:spTgt spid="28684"/>
                                        </p:tgtEl>
                                        <p:attrNameLst>
                                          <p:attrName>ppt_x</p:attrName>
                                        </p:attrNameLst>
                                      </p:cBhvr>
                                      <p:tavLst>
                                        <p:tav tm="0">
                                          <p:val>
                                            <p:strVal val="#ppt_x"/>
                                          </p:val>
                                        </p:tav>
                                        <p:tav tm="100000">
                                          <p:val>
                                            <p:strVal val="#ppt_x"/>
                                          </p:val>
                                        </p:tav>
                                      </p:tavLst>
                                    </p:anim>
                                    <p:anim calcmode="lin" valueType="num">
                                      <p:cBhvr>
                                        <p:cTn id="25" dur="2000" fill="hold"/>
                                        <p:tgtEl>
                                          <p:spTgt spid="28684"/>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8685"/>
                                        </p:tgtEl>
                                        <p:attrNameLst>
                                          <p:attrName>style.visibility</p:attrName>
                                        </p:attrNameLst>
                                      </p:cBhvr>
                                      <p:to>
                                        <p:strVal val="visible"/>
                                      </p:to>
                                    </p:set>
                                    <p:animEffect transition="in" filter="fade">
                                      <p:cBhvr>
                                        <p:cTn id="28" dur="2000"/>
                                        <p:tgtEl>
                                          <p:spTgt spid="28685"/>
                                        </p:tgtEl>
                                      </p:cBhvr>
                                    </p:animEffect>
                                    <p:anim calcmode="lin" valueType="num">
                                      <p:cBhvr>
                                        <p:cTn id="29" dur="2000" fill="hold"/>
                                        <p:tgtEl>
                                          <p:spTgt spid="28685"/>
                                        </p:tgtEl>
                                        <p:attrNameLst>
                                          <p:attrName>ppt_x</p:attrName>
                                        </p:attrNameLst>
                                      </p:cBhvr>
                                      <p:tavLst>
                                        <p:tav tm="0">
                                          <p:val>
                                            <p:strVal val="#ppt_x"/>
                                          </p:val>
                                        </p:tav>
                                        <p:tav tm="100000">
                                          <p:val>
                                            <p:strVal val="#ppt_x"/>
                                          </p:val>
                                        </p:tav>
                                      </p:tavLst>
                                    </p:anim>
                                    <p:anim calcmode="lin" valueType="num">
                                      <p:cBhvr>
                                        <p:cTn id="30" dur="2000" fill="hold"/>
                                        <p:tgtEl>
                                          <p:spTgt spid="28685"/>
                                        </p:tgtEl>
                                        <p:attrNameLst>
                                          <p:attrName>ppt_y</p:attrName>
                                        </p:attrNameLst>
                                      </p:cBhvr>
                                      <p:tavLst>
                                        <p:tav tm="0">
                                          <p:val>
                                            <p:strVal val="#ppt_y+.1"/>
                                          </p:val>
                                        </p:tav>
                                        <p:tav tm="100000">
                                          <p:val>
                                            <p:strVal val="#ppt_y"/>
                                          </p:val>
                                        </p:tav>
                                      </p:tavLst>
                                    </p:anim>
                                  </p:childTnLst>
                                </p:cTn>
                              </p:par>
                            </p:childTnLst>
                          </p:cTn>
                        </p:par>
                        <p:par>
                          <p:cTn id="31" fill="hold">
                            <p:stCondLst>
                              <p:cond delay="7500"/>
                            </p:stCondLst>
                            <p:childTnLst>
                              <p:par>
                                <p:cTn id="32" presetID="53" presetClass="entr" presetSubtype="16" fill="hold" grpId="0" nodeType="afterEffect">
                                  <p:stCondLst>
                                    <p:cond delay="0"/>
                                  </p:stCondLst>
                                  <p:childTnLst>
                                    <p:set>
                                      <p:cBhvr>
                                        <p:cTn id="33" dur="1" fill="hold">
                                          <p:stCondLst>
                                            <p:cond delay="0"/>
                                          </p:stCondLst>
                                        </p:cTn>
                                        <p:tgtEl>
                                          <p:spTgt spid="28680"/>
                                        </p:tgtEl>
                                        <p:attrNameLst>
                                          <p:attrName>style.visibility</p:attrName>
                                        </p:attrNameLst>
                                      </p:cBhvr>
                                      <p:to>
                                        <p:strVal val="visible"/>
                                      </p:to>
                                    </p:set>
                                    <p:anim calcmode="lin" valueType="num">
                                      <p:cBhvr>
                                        <p:cTn id="34" dur="2000" fill="hold"/>
                                        <p:tgtEl>
                                          <p:spTgt spid="28680"/>
                                        </p:tgtEl>
                                        <p:attrNameLst>
                                          <p:attrName>ppt_w</p:attrName>
                                        </p:attrNameLst>
                                      </p:cBhvr>
                                      <p:tavLst>
                                        <p:tav tm="0">
                                          <p:val>
                                            <p:fltVal val="0.000000"/>
                                          </p:val>
                                        </p:tav>
                                        <p:tav tm="100000">
                                          <p:val>
                                            <p:strVal val="#ppt_w"/>
                                          </p:val>
                                        </p:tav>
                                      </p:tavLst>
                                    </p:anim>
                                    <p:anim calcmode="lin" valueType="num">
                                      <p:cBhvr>
                                        <p:cTn id="35" dur="2000" fill="hold"/>
                                        <p:tgtEl>
                                          <p:spTgt spid="28680"/>
                                        </p:tgtEl>
                                        <p:attrNameLst>
                                          <p:attrName>ppt_h</p:attrName>
                                        </p:attrNameLst>
                                      </p:cBhvr>
                                      <p:tavLst>
                                        <p:tav tm="0">
                                          <p:val>
                                            <p:fltVal val="0.000000"/>
                                          </p:val>
                                        </p:tav>
                                        <p:tav tm="100000">
                                          <p:val>
                                            <p:strVal val="#ppt_h"/>
                                          </p:val>
                                        </p:tav>
                                      </p:tavLst>
                                    </p:anim>
                                    <p:animEffect transition="in" filter="fade">
                                      <p:cBhvr>
                                        <p:cTn id="36" dur="2000"/>
                                        <p:tgtEl>
                                          <p:spTgt spid="28680"/>
                                        </p:tgtEl>
                                      </p:cBhvr>
                                    </p:animEffect>
                                  </p:childTnLst>
                                </p:cTn>
                              </p:par>
                              <p:par>
                                <p:cTn id="37" presetID="53" presetClass="entr" presetSubtype="16" fill="hold" nodeType="withEffect">
                                  <p:stCondLst>
                                    <p:cond delay="0"/>
                                  </p:stCondLst>
                                  <p:childTnLst>
                                    <p:set>
                                      <p:cBhvr>
                                        <p:cTn id="38" dur="1" fill="hold">
                                          <p:stCondLst>
                                            <p:cond delay="0"/>
                                          </p:stCondLst>
                                        </p:cTn>
                                        <p:tgtEl>
                                          <p:spTgt spid="28682"/>
                                        </p:tgtEl>
                                        <p:attrNameLst>
                                          <p:attrName>style.visibility</p:attrName>
                                        </p:attrNameLst>
                                      </p:cBhvr>
                                      <p:to>
                                        <p:strVal val="visible"/>
                                      </p:to>
                                    </p:set>
                                    <p:anim calcmode="lin" valueType="num">
                                      <p:cBhvr>
                                        <p:cTn id="39" dur="2000" fill="hold"/>
                                        <p:tgtEl>
                                          <p:spTgt spid="28682"/>
                                        </p:tgtEl>
                                        <p:attrNameLst>
                                          <p:attrName>ppt_w</p:attrName>
                                        </p:attrNameLst>
                                      </p:cBhvr>
                                      <p:tavLst>
                                        <p:tav tm="0">
                                          <p:val>
                                            <p:fltVal val="0.000000"/>
                                          </p:val>
                                        </p:tav>
                                        <p:tav tm="100000">
                                          <p:val>
                                            <p:strVal val="#ppt_w"/>
                                          </p:val>
                                        </p:tav>
                                      </p:tavLst>
                                    </p:anim>
                                    <p:anim calcmode="lin" valueType="num">
                                      <p:cBhvr>
                                        <p:cTn id="40" dur="2000" fill="hold"/>
                                        <p:tgtEl>
                                          <p:spTgt spid="28682"/>
                                        </p:tgtEl>
                                        <p:attrNameLst>
                                          <p:attrName>ppt_h</p:attrName>
                                        </p:attrNameLst>
                                      </p:cBhvr>
                                      <p:tavLst>
                                        <p:tav tm="0">
                                          <p:val>
                                            <p:fltVal val="0.000000"/>
                                          </p:val>
                                        </p:tav>
                                        <p:tav tm="100000">
                                          <p:val>
                                            <p:strVal val="#ppt_h"/>
                                          </p:val>
                                        </p:tav>
                                      </p:tavLst>
                                    </p:anim>
                                    <p:animEffect transition="in" filter="fade">
                                      <p:cBhvr>
                                        <p:cTn id="41" dur="2000"/>
                                        <p:tgtEl>
                                          <p:spTgt spid="28682"/>
                                        </p:tgtEl>
                                      </p:cBhvr>
                                    </p:animEffect>
                                  </p:childTnLst>
                                </p:cTn>
                              </p:par>
                            </p:childTnLst>
                          </p:cTn>
                        </p:par>
                        <p:par>
                          <p:cTn id="42" fill="hold">
                            <p:stCondLst>
                              <p:cond delay="9500"/>
                            </p:stCondLst>
                            <p:childTnLst>
                              <p:par>
                                <p:cTn id="43" presetID="53" presetClass="entr" presetSubtype="16" fill="hold" grpId="0" nodeType="afterEffect">
                                  <p:stCondLst>
                                    <p:cond delay="0"/>
                                  </p:stCondLst>
                                  <p:childTnLst>
                                    <p:set>
                                      <p:cBhvr>
                                        <p:cTn id="44" dur="1" fill="hold">
                                          <p:stCondLst>
                                            <p:cond delay="0"/>
                                          </p:stCondLst>
                                        </p:cTn>
                                        <p:tgtEl>
                                          <p:spTgt spid="28681"/>
                                        </p:tgtEl>
                                        <p:attrNameLst>
                                          <p:attrName>style.visibility</p:attrName>
                                        </p:attrNameLst>
                                      </p:cBhvr>
                                      <p:to>
                                        <p:strVal val="visible"/>
                                      </p:to>
                                    </p:set>
                                    <p:anim calcmode="lin" valueType="num">
                                      <p:cBhvr>
                                        <p:cTn id="45" dur="2000" fill="hold"/>
                                        <p:tgtEl>
                                          <p:spTgt spid="28681"/>
                                        </p:tgtEl>
                                        <p:attrNameLst>
                                          <p:attrName>ppt_w</p:attrName>
                                        </p:attrNameLst>
                                      </p:cBhvr>
                                      <p:tavLst>
                                        <p:tav tm="0">
                                          <p:val>
                                            <p:fltVal val="0.000000"/>
                                          </p:val>
                                        </p:tav>
                                        <p:tav tm="100000">
                                          <p:val>
                                            <p:strVal val="#ppt_w"/>
                                          </p:val>
                                        </p:tav>
                                      </p:tavLst>
                                    </p:anim>
                                    <p:anim calcmode="lin" valueType="num">
                                      <p:cBhvr>
                                        <p:cTn id="46" dur="2000" fill="hold"/>
                                        <p:tgtEl>
                                          <p:spTgt spid="28681"/>
                                        </p:tgtEl>
                                        <p:attrNameLst>
                                          <p:attrName>ppt_h</p:attrName>
                                        </p:attrNameLst>
                                      </p:cBhvr>
                                      <p:tavLst>
                                        <p:tav tm="0">
                                          <p:val>
                                            <p:fltVal val="0.000000"/>
                                          </p:val>
                                        </p:tav>
                                        <p:tav tm="100000">
                                          <p:val>
                                            <p:strVal val="#ppt_h"/>
                                          </p:val>
                                        </p:tav>
                                      </p:tavLst>
                                    </p:anim>
                                    <p:animEffect transition="in" filter="fade">
                                      <p:cBhvr>
                                        <p:cTn id="47" dur="2000"/>
                                        <p:tgtEl>
                                          <p:spTgt spid="28681"/>
                                        </p:tgtEl>
                                      </p:cBhvr>
                                    </p:animEffect>
                                  </p:childTnLst>
                                </p:cTn>
                              </p:par>
                              <p:par>
                                <p:cTn id="48" presetID="53" presetClass="entr" presetSubtype="16" fill="hold" nodeType="withEffect">
                                  <p:stCondLst>
                                    <p:cond delay="0"/>
                                  </p:stCondLst>
                                  <p:childTnLst>
                                    <p:set>
                                      <p:cBhvr>
                                        <p:cTn id="49" dur="1" fill="hold">
                                          <p:stCondLst>
                                            <p:cond delay="0"/>
                                          </p:stCondLst>
                                        </p:cTn>
                                        <p:tgtEl>
                                          <p:spTgt spid="28683"/>
                                        </p:tgtEl>
                                        <p:attrNameLst>
                                          <p:attrName>style.visibility</p:attrName>
                                        </p:attrNameLst>
                                      </p:cBhvr>
                                      <p:to>
                                        <p:strVal val="visible"/>
                                      </p:to>
                                    </p:set>
                                    <p:anim calcmode="lin" valueType="num">
                                      <p:cBhvr>
                                        <p:cTn id="50" dur="2000" fill="hold"/>
                                        <p:tgtEl>
                                          <p:spTgt spid="28683"/>
                                        </p:tgtEl>
                                        <p:attrNameLst>
                                          <p:attrName>ppt_w</p:attrName>
                                        </p:attrNameLst>
                                      </p:cBhvr>
                                      <p:tavLst>
                                        <p:tav tm="0">
                                          <p:val>
                                            <p:fltVal val="0.000000"/>
                                          </p:val>
                                        </p:tav>
                                        <p:tav tm="100000">
                                          <p:val>
                                            <p:strVal val="#ppt_w"/>
                                          </p:val>
                                        </p:tav>
                                      </p:tavLst>
                                    </p:anim>
                                    <p:anim calcmode="lin" valueType="num">
                                      <p:cBhvr>
                                        <p:cTn id="51" dur="2000" fill="hold"/>
                                        <p:tgtEl>
                                          <p:spTgt spid="28683"/>
                                        </p:tgtEl>
                                        <p:attrNameLst>
                                          <p:attrName>ppt_h</p:attrName>
                                        </p:attrNameLst>
                                      </p:cBhvr>
                                      <p:tavLst>
                                        <p:tav tm="0">
                                          <p:val>
                                            <p:fltVal val="0.000000"/>
                                          </p:val>
                                        </p:tav>
                                        <p:tav tm="100000">
                                          <p:val>
                                            <p:strVal val="#ppt_h"/>
                                          </p:val>
                                        </p:tav>
                                      </p:tavLst>
                                    </p:anim>
                                    <p:animEffect transition="in" filter="fade">
                                      <p:cBhvr>
                                        <p:cTn id="52" dur="2000"/>
                                        <p:tgtEl>
                                          <p:spTgt spid="28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9" grpId="0" animBg="1"/>
      <p:bldP spid="28680" grpId="0"/>
      <p:bldP spid="28681"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38913" name="图片 4"/>
          <p:cNvPicPr>
            <a:picLocks noChangeAspect="1"/>
          </p:cNvPicPr>
          <p:nvPr/>
        </p:nvPicPr>
        <p:blipFill>
          <a:blip r:embed="rId1"/>
          <a:stretch>
            <a:fillRect/>
          </a:stretch>
        </p:blipFill>
        <p:spPr>
          <a:xfrm>
            <a:off x="0" y="0"/>
            <a:ext cx="1938338" cy="1533525"/>
          </a:xfrm>
          <a:prstGeom prst="rect">
            <a:avLst/>
          </a:prstGeom>
          <a:noFill/>
          <a:ln w="9525">
            <a:noFill/>
          </a:ln>
        </p:spPr>
      </p:pic>
      <p:sp>
        <p:nvSpPr>
          <p:cNvPr id="38914" name="矩形 5"/>
          <p:cNvSpPr/>
          <p:nvPr/>
        </p:nvSpPr>
        <p:spPr>
          <a:xfrm>
            <a:off x="2012950" y="179388"/>
            <a:ext cx="6429375" cy="954087"/>
          </a:xfrm>
          <a:prstGeom prst="rect">
            <a:avLst/>
          </a:prstGeom>
          <a:noFill/>
          <a:ln w="9525">
            <a:noFill/>
          </a:ln>
        </p:spPr>
        <p:txBody>
          <a:bodyPr anchor="t">
            <a:spAutoFit/>
          </a:bodyPr>
          <a:p>
            <a:pPr algn="ctr" eaLnBrk="0" hangingPunct="0"/>
            <a:r>
              <a:rPr lang="zh-CN" altLang="en-US" sz="2800" b="1" dirty="0">
                <a:latin typeface="黑体" panose="02010609060101010101" charset="-122"/>
                <a:ea typeface="黑体" panose="02010609060101010101" charset="-122"/>
                <a:sym typeface="宋体" panose="02010600030101010101" pitchFamily="2" charset="-122"/>
              </a:rPr>
              <a:t>发展不平衡不充分：新时代社会主要矛盾的具体体现</a:t>
            </a:r>
            <a:endParaRPr lang="zh-CN" altLang="en-US" sz="2800" b="1" dirty="0">
              <a:latin typeface="黑体" panose="02010609060101010101" charset="-122"/>
              <a:ea typeface="黑体" panose="02010609060101010101" charset="-122"/>
              <a:sym typeface="宋体" panose="02010600030101010101" pitchFamily="2" charset="-122"/>
            </a:endParaRPr>
          </a:p>
        </p:txBody>
      </p:sp>
      <p:sp>
        <p:nvSpPr>
          <p:cNvPr id="29700" name="矩形 1"/>
          <p:cNvSpPr/>
          <p:nvPr/>
        </p:nvSpPr>
        <p:spPr>
          <a:xfrm>
            <a:off x="177800" y="1639888"/>
            <a:ext cx="4184650" cy="460375"/>
          </a:xfrm>
          <a:prstGeom prst="rect">
            <a:avLst/>
          </a:prstGeom>
          <a:noFill/>
          <a:ln w="9525">
            <a:noFill/>
          </a:ln>
        </p:spPr>
        <p:txBody>
          <a:bodyPr wrap="none" anchor="t">
            <a:spAutoFit/>
          </a:bodyPr>
          <a:p>
            <a:pPr eaLnBrk="0" hangingPunct="0"/>
            <a:r>
              <a:rPr lang="zh-CN" altLang="en-US" sz="2400" b="1" dirty="0">
                <a:solidFill>
                  <a:srgbClr val="000000"/>
                </a:solidFill>
                <a:latin typeface="Arial" panose="020B0604020202020204" pitchFamily="34" charset="0"/>
                <a:ea typeface="华文行楷" pitchFamily="2" charset="-122"/>
                <a:sym typeface="华文行楷" pitchFamily="2" charset="-122"/>
              </a:rPr>
              <a:t>“</a:t>
            </a:r>
            <a:r>
              <a:rPr lang="zh-CN" altLang="en-US" sz="2400" b="1" dirty="0">
                <a:solidFill>
                  <a:srgbClr val="000000"/>
                </a:solidFill>
                <a:latin typeface="华文行楷" pitchFamily="2" charset="-122"/>
                <a:ea typeface="华文行楷" pitchFamily="2" charset="-122"/>
                <a:sym typeface="华文行楷" pitchFamily="2" charset="-122"/>
              </a:rPr>
              <a:t>五位一体</a:t>
            </a:r>
            <a:r>
              <a:rPr lang="zh-CN" altLang="en-US" sz="2400" b="1" dirty="0">
                <a:solidFill>
                  <a:srgbClr val="000000"/>
                </a:solidFill>
                <a:latin typeface="Arial" panose="020B0604020202020204" pitchFamily="34" charset="0"/>
                <a:ea typeface="华文行楷" pitchFamily="2" charset="-122"/>
                <a:sym typeface="华文行楷" pitchFamily="2" charset="-122"/>
              </a:rPr>
              <a:t>”</a:t>
            </a:r>
            <a:r>
              <a:rPr lang="zh-CN" altLang="en-US" sz="2400" b="1" dirty="0">
                <a:solidFill>
                  <a:srgbClr val="000000"/>
                </a:solidFill>
                <a:latin typeface="华文行楷" pitchFamily="2" charset="-122"/>
                <a:ea typeface="华文行楷" pitchFamily="2" charset="-122"/>
                <a:sym typeface="华文行楷" pitchFamily="2" charset="-122"/>
              </a:rPr>
              <a:t>布局步伐不一致</a:t>
            </a:r>
            <a:endParaRPr lang="en-US" altLang="zh-CN" sz="2400" b="1" dirty="0">
              <a:solidFill>
                <a:srgbClr val="000000"/>
              </a:solidFill>
              <a:latin typeface="华文行楷" pitchFamily="2" charset="-122"/>
              <a:ea typeface="华文行楷" pitchFamily="2" charset="-122"/>
              <a:sym typeface="华文行楷" pitchFamily="2" charset="-122"/>
            </a:endParaRPr>
          </a:p>
        </p:txBody>
      </p:sp>
      <p:grpSp>
        <p:nvGrpSpPr>
          <p:cNvPr id="3" name="组合 2"/>
          <p:cNvGrpSpPr/>
          <p:nvPr/>
        </p:nvGrpSpPr>
        <p:grpSpPr>
          <a:xfrm>
            <a:off x="482600" y="2100263"/>
            <a:ext cx="2943225" cy="2671762"/>
            <a:chOff x="369888" y="2463800"/>
            <a:chExt cx="3303587" cy="3030538"/>
          </a:xfrm>
        </p:grpSpPr>
        <p:sp>
          <p:nvSpPr>
            <p:cNvPr id="38917" name="左弧形箭头 7"/>
            <p:cNvSpPr/>
            <p:nvPr/>
          </p:nvSpPr>
          <p:spPr>
            <a:xfrm rot="1666368">
              <a:off x="369888" y="3098800"/>
              <a:ext cx="779462" cy="1778000"/>
            </a:xfrm>
            <a:prstGeom prst="curvedRightArrow">
              <a:avLst>
                <a:gd name="adj1" fmla="val 24523"/>
                <a:gd name="adj2" fmla="val 44524"/>
                <a:gd name="adj3" fmla="val 32074"/>
              </a:avLst>
            </a:prstGeom>
            <a:solidFill>
              <a:srgbClr val="FFFFFF"/>
            </a:solidFill>
            <a:ln w="25400" cap="flat" cmpd="sng">
              <a:solidFill>
                <a:srgbClr val="000000"/>
              </a:solidFill>
              <a:prstDash val="solid"/>
              <a:miter/>
              <a:headEnd type="none" w="med" len="med"/>
              <a:tailEnd type="none" w="med" len="med"/>
            </a:ln>
          </p:spPr>
          <p:txBody>
            <a:bodyPr anchor="ctr"/>
            <a:p>
              <a:pPr algn="ctr" eaLnBrk="0" hangingPunct="0"/>
              <a:endParaRPr lang="zh-CN" altLang="zh-CN" dirty="0">
                <a:latin typeface="宋体" panose="02010600030101010101" pitchFamily="2" charset="-122"/>
                <a:ea typeface="宋体" panose="02010600030101010101" pitchFamily="2" charset="-122"/>
                <a:sym typeface="宋体" panose="02010600030101010101" pitchFamily="2" charset="-122"/>
              </a:endParaRPr>
            </a:p>
          </p:txBody>
        </p:sp>
        <p:grpSp>
          <p:nvGrpSpPr>
            <p:cNvPr id="38918" name="组合 1"/>
            <p:cNvGrpSpPr/>
            <p:nvPr/>
          </p:nvGrpSpPr>
          <p:grpSpPr>
            <a:xfrm>
              <a:off x="401638" y="2463800"/>
              <a:ext cx="3271837" cy="3030538"/>
              <a:chOff x="401638" y="2463800"/>
              <a:chExt cx="3271837" cy="3030538"/>
            </a:xfrm>
          </p:grpSpPr>
          <p:grpSp>
            <p:nvGrpSpPr>
              <p:cNvPr id="38919" name="Group 5"/>
              <p:cNvGrpSpPr/>
              <p:nvPr/>
            </p:nvGrpSpPr>
            <p:grpSpPr>
              <a:xfrm>
                <a:off x="401638" y="2463800"/>
                <a:ext cx="3271837" cy="3030538"/>
                <a:chOff x="0" y="0"/>
                <a:chExt cx="3271349" cy="3030220"/>
              </a:xfrm>
            </p:grpSpPr>
            <p:sp>
              <p:nvSpPr>
                <p:cNvPr id="38920" name="AutoShape 6"/>
                <p:cNvSpPr/>
                <p:nvPr/>
              </p:nvSpPr>
              <p:spPr>
                <a:xfrm flipV="1">
                  <a:off x="654899" y="0"/>
                  <a:ext cx="1991422" cy="1844635"/>
                </a:xfrm>
                <a:custGeom>
                  <a:avLst/>
                  <a:gdLst/>
                  <a:ahLst/>
                  <a:cxnLst>
                    <a:cxn ang="0">
                      <a:pos x="137700101" y="78765744"/>
                    </a:cxn>
                    <a:cxn ang="0">
                      <a:pos x="91800037" y="157531402"/>
                    </a:cxn>
                    <a:cxn ang="0">
                      <a:pos x="45900064" y="78765744"/>
                    </a:cxn>
                    <a:cxn ang="0">
                      <a:pos x="91800037" y="0"/>
                    </a:cxn>
                  </a:cxnLst>
                  <a:pathLst>
                    <a:path w="21600" h="21600">
                      <a:moveTo>
                        <a:pt x="0" y="0"/>
                      </a:moveTo>
                      <a:lnTo>
                        <a:pt x="10800" y="21600"/>
                      </a:lnTo>
                      <a:lnTo>
                        <a:pt x="21600" y="0"/>
                      </a:lnTo>
                      <a:lnTo>
                        <a:pt x="0" y="0"/>
                      </a:lnTo>
                      <a:close/>
                    </a:path>
                  </a:pathLst>
                </a:custGeom>
                <a:gradFill rotWithShape="0">
                  <a:gsLst>
                    <a:gs pos="0">
                      <a:srgbClr val="992F2B">
                        <a:alpha val="100000"/>
                      </a:srgbClr>
                    </a:gs>
                    <a:gs pos="79999">
                      <a:srgbClr val="C93D38">
                        <a:alpha val="100000"/>
                      </a:srgbClr>
                    </a:gs>
                    <a:gs pos="100000">
                      <a:srgbClr val="CD3A35">
                        <a:alpha val="100000"/>
                      </a:srgbClr>
                    </a:gs>
                  </a:gsLst>
                  <a:lin ang="5400000" scaled="1"/>
                  <a:tileRect/>
                </a:gradFill>
                <a:ln w="9525">
                  <a:noFill/>
                </a:ln>
              </p:spPr>
              <p:txBody>
                <a:bodyPr/>
                <a:p>
                  <a:endParaRPr lang="zh-CN" altLang="en-US"/>
                </a:p>
              </p:txBody>
            </p:sp>
            <p:sp>
              <p:nvSpPr>
                <p:cNvPr id="38921" name="Rectangle 7"/>
                <p:cNvSpPr/>
                <p:nvPr/>
              </p:nvSpPr>
              <p:spPr>
                <a:xfrm>
                  <a:off x="654899" y="0"/>
                  <a:ext cx="1991422" cy="1844635"/>
                </a:xfrm>
                <a:prstGeom prst="rect">
                  <a:avLst/>
                </a:prstGeom>
                <a:noFill/>
                <a:ln w="9525">
                  <a:noFill/>
                </a:ln>
              </p:spPr>
              <p:txBody>
                <a:bodyPr lIns="19050" tIns="19050" rIns="19050" bIns="19050" anchor="ctr"/>
                <a:p>
                  <a:pPr algn="ctr" eaLnBrk="0" hangingPunct="0">
                    <a:lnSpc>
                      <a:spcPct val="90000"/>
                    </a:lnSpc>
                    <a:spcAft>
                      <a:spcPct val="35000"/>
                    </a:spcAft>
                  </a:pPr>
                  <a:endParaRPr lang="zh-CN" altLang="en-US" sz="1500" dirty="0">
                    <a:solidFill>
                      <a:srgbClr val="FFFFFF"/>
                    </a:solidFill>
                    <a:latin typeface="Calibri" panose="020F0502020204030204" pitchFamily="34" charset="0"/>
                    <a:ea typeface="宋体" panose="02010600030101010101" pitchFamily="2" charset="-122"/>
                    <a:sym typeface="Calibri" panose="020F0502020204030204" pitchFamily="34" charset="0"/>
                  </a:endParaRPr>
                </a:p>
                <a:p>
                  <a:pPr algn="ctr" eaLnBrk="0" hangingPunct="0">
                    <a:lnSpc>
                      <a:spcPct val="90000"/>
                    </a:lnSpc>
                    <a:spcAft>
                      <a:spcPct val="35000"/>
                    </a:spcAft>
                  </a:pPr>
                  <a:endParaRPr lang="zh-CN" altLang="en-US" sz="1500" dirty="0">
                    <a:solidFill>
                      <a:srgbClr val="FFFFFF"/>
                    </a:solidFill>
                    <a:latin typeface="Calibri" panose="020F0502020204030204" pitchFamily="34" charset="0"/>
                    <a:ea typeface="宋体" panose="02010600030101010101" pitchFamily="2" charset="-122"/>
                    <a:sym typeface="Calibri" panose="020F0502020204030204" pitchFamily="34" charset="0"/>
                  </a:endParaRPr>
                </a:p>
                <a:p>
                  <a:pPr algn="ctr" eaLnBrk="0" hangingPunct="0">
                    <a:lnSpc>
                      <a:spcPct val="90000"/>
                    </a:lnSpc>
                    <a:spcAft>
                      <a:spcPct val="35000"/>
                    </a:spcAft>
                  </a:pPr>
                  <a:r>
                    <a:rPr lang="zh-CN" altLang="en-US" sz="3200" b="1" dirty="0">
                      <a:solidFill>
                        <a:srgbClr val="FFFFFF"/>
                      </a:solidFill>
                      <a:latin typeface="宋体" panose="02010600030101010101" pitchFamily="2" charset="-122"/>
                      <a:ea typeface="宋体" panose="02010600030101010101" pitchFamily="2" charset="-122"/>
                      <a:sym typeface="宋体" panose="02010600030101010101" pitchFamily="2" charset="-122"/>
                    </a:rPr>
                    <a:t>软</a:t>
                  </a:r>
                  <a:endParaRPr lang="en-US" altLang="zh-CN" sz="3200" b="1" dirty="0">
                    <a:solidFill>
                      <a:srgbClr val="FFFFFF"/>
                    </a:solidFill>
                    <a:latin typeface="宋体" panose="02010600030101010101" pitchFamily="2" charset="-122"/>
                    <a:ea typeface="宋体" panose="02010600030101010101" pitchFamily="2" charset="-122"/>
                    <a:sym typeface="宋体" panose="02010600030101010101" pitchFamily="2" charset="-122"/>
                  </a:endParaRPr>
                </a:p>
                <a:p>
                  <a:pPr algn="ctr" eaLnBrk="0" hangingPunct="0">
                    <a:lnSpc>
                      <a:spcPct val="90000"/>
                    </a:lnSpc>
                    <a:spcAft>
                      <a:spcPct val="35000"/>
                    </a:spcAft>
                  </a:pPr>
                  <a:r>
                    <a:rPr lang="zh-CN" altLang="en-US" sz="3200" b="1" dirty="0">
                      <a:solidFill>
                        <a:srgbClr val="FFFFFF"/>
                      </a:solidFill>
                      <a:latin typeface="宋体" panose="02010600030101010101" pitchFamily="2" charset="-122"/>
                      <a:ea typeface="宋体" panose="02010600030101010101" pitchFamily="2" charset="-122"/>
                      <a:sym typeface="宋体" panose="02010600030101010101" pitchFamily="2" charset="-122"/>
                    </a:rPr>
                    <a:t>实力</a:t>
                  </a:r>
                  <a:endParaRPr lang="en-US" altLang="zh-CN" sz="3200" b="1" dirty="0">
                    <a:solidFill>
                      <a:srgbClr val="FFFFFF"/>
                    </a:solidFill>
                    <a:latin typeface="Calibri" panose="020F0502020204030204" pitchFamily="34" charset="0"/>
                    <a:ea typeface="宋体" panose="02010600030101010101" pitchFamily="2" charset="-122"/>
                    <a:sym typeface="Calibri" panose="020F0502020204030204" pitchFamily="34" charset="0"/>
                  </a:endParaRPr>
                </a:p>
                <a:p>
                  <a:pPr algn="ctr" eaLnBrk="0" hangingPunct="0">
                    <a:lnSpc>
                      <a:spcPct val="90000"/>
                    </a:lnSpc>
                    <a:spcAft>
                      <a:spcPct val="35000"/>
                    </a:spcAft>
                  </a:pPr>
                  <a:endParaRPr lang="zh-CN" altLang="en-US" sz="1400" b="1" dirty="0">
                    <a:solidFill>
                      <a:srgbClr val="FFFFFF"/>
                    </a:solidFill>
                    <a:latin typeface="楷体" panose="02010609060101010101" pitchFamily="49" charset="-122"/>
                    <a:ea typeface="楷体" panose="02010609060101010101" pitchFamily="49" charset="-122"/>
                    <a:sym typeface="楷体" panose="02010609060101010101" pitchFamily="49" charset="-122"/>
                  </a:endParaRPr>
                </a:p>
              </p:txBody>
            </p:sp>
            <p:sp>
              <p:nvSpPr>
                <p:cNvPr id="38922" name="AutoShape 8"/>
                <p:cNvSpPr/>
                <p:nvPr/>
              </p:nvSpPr>
              <p:spPr>
                <a:xfrm flipV="1">
                  <a:off x="0" y="1844635"/>
                  <a:ext cx="3271348" cy="1185584"/>
                </a:xfrm>
                <a:custGeom>
                  <a:avLst/>
                  <a:gdLst/>
                  <a:ahLst/>
                  <a:cxnLst>
                    <a:cxn ang="0">
                      <a:pos x="446982906" y="32537255"/>
                    </a:cxn>
                    <a:cxn ang="0">
                      <a:pos x="247724948" y="65074510"/>
                    </a:cxn>
                    <a:cxn ang="0">
                      <a:pos x="48466989" y="32537255"/>
                    </a:cxn>
                    <a:cxn ang="0">
                      <a:pos x="247724948" y="0"/>
                    </a:cxn>
                  </a:cxnLst>
                  <a:pathLst>
                    <a:path w="21600" h="21600">
                      <a:moveTo>
                        <a:pt x="0" y="0"/>
                      </a:moveTo>
                      <a:lnTo>
                        <a:pt x="4225" y="21600"/>
                      </a:lnTo>
                      <a:lnTo>
                        <a:pt x="17375" y="21600"/>
                      </a:lnTo>
                      <a:lnTo>
                        <a:pt x="21600" y="0"/>
                      </a:lnTo>
                      <a:lnTo>
                        <a:pt x="0" y="0"/>
                      </a:lnTo>
                      <a:close/>
                    </a:path>
                  </a:pathLst>
                </a:custGeom>
                <a:gradFill rotWithShape="0">
                  <a:gsLst>
                    <a:gs pos="0">
                      <a:srgbClr val="759432">
                        <a:alpha val="100000"/>
                      </a:srgbClr>
                    </a:gs>
                    <a:gs pos="79999">
                      <a:srgbClr val="99C243">
                        <a:alpha val="100000"/>
                      </a:srgbClr>
                    </a:gs>
                    <a:gs pos="100000">
                      <a:srgbClr val="99C540">
                        <a:alpha val="100000"/>
                      </a:srgbClr>
                    </a:gs>
                  </a:gsLst>
                  <a:lin ang="5400000" scaled="1"/>
                  <a:tileRect/>
                </a:gradFill>
                <a:ln w="9525">
                  <a:noFill/>
                </a:ln>
              </p:spPr>
              <p:txBody>
                <a:bodyPr/>
                <a:p>
                  <a:endParaRPr lang="zh-CN" altLang="en-US"/>
                </a:p>
              </p:txBody>
            </p:sp>
            <p:sp>
              <p:nvSpPr>
                <p:cNvPr id="38923" name="Rectangle 9"/>
                <p:cNvSpPr/>
                <p:nvPr/>
              </p:nvSpPr>
              <p:spPr>
                <a:xfrm>
                  <a:off x="572486" y="1844635"/>
                  <a:ext cx="2126376" cy="1185584"/>
                </a:xfrm>
                <a:prstGeom prst="rect">
                  <a:avLst/>
                </a:prstGeom>
                <a:noFill/>
                <a:ln w="9525">
                  <a:noFill/>
                </a:ln>
              </p:spPr>
              <p:txBody>
                <a:bodyPr lIns="25400" tIns="25400" rIns="25400" bIns="25400" anchor="ctr"/>
                <a:p>
                  <a:pPr algn="ctr" eaLnBrk="0" hangingPunct="0">
                    <a:lnSpc>
                      <a:spcPct val="90000"/>
                    </a:lnSpc>
                    <a:spcAft>
                      <a:spcPct val="35000"/>
                    </a:spcAft>
                  </a:pPr>
                  <a:r>
                    <a:rPr lang="zh-CN" altLang="en-US" sz="4400" b="1" dirty="0">
                      <a:solidFill>
                        <a:srgbClr val="FFFFFF"/>
                      </a:solidFill>
                      <a:latin typeface="宋体" panose="02010600030101010101" pitchFamily="2" charset="-122"/>
                      <a:ea typeface="宋体" panose="02010600030101010101" pitchFamily="2" charset="-122"/>
                      <a:sym typeface="宋体" panose="02010600030101010101" pitchFamily="2" charset="-122"/>
                    </a:rPr>
                    <a:t>硬实力</a:t>
                  </a:r>
                  <a:endParaRPr lang="en-US" altLang="zh-CN" sz="4400" b="1" dirty="0">
                    <a:solidFill>
                      <a:srgbClr val="FFFFFF"/>
                    </a:solidFill>
                    <a:latin typeface="Calibri" panose="020F0502020204030204" pitchFamily="34" charset="0"/>
                    <a:ea typeface="宋体" panose="02010600030101010101" pitchFamily="2" charset="-122"/>
                    <a:sym typeface="Calibri" panose="020F0502020204030204" pitchFamily="34" charset="0"/>
                  </a:endParaRPr>
                </a:p>
              </p:txBody>
            </p:sp>
          </p:grpSp>
          <p:sp>
            <p:nvSpPr>
              <p:cNvPr id="38924" name="TextBox 8"/>
              <p:cNvSpPr/>
              <p:nvPr/>
            </p:nvSpPr>
            <p:spPr>
              <a:xfrm rot="1667934">
                <a:off x="482600" y="3589338"/>
                <a:ext cx="554038" cy="522382"/>
              </a:xfrm>
              <a:prstGeom prst="rect">
                <a:avLst/>
              </a:prstGeom>
              <a:noFill/>
              <a:ln w="9525">
                <a:noFill/>
              </a:ln>
            </p:spPr>
            <p:txBody>
              <a:bodyPr wrap="square" anchor="t">
                <a:spAutoFit/>
              </a:bodyPr>
              <a:p>
                <a:pPr eaLnBrk="0" hangingPunct="0"/>
                <a:r>
                  <a:rPr lang="zh-CN" altLang="en-US" sz="2400" b="1" dirty="0">
                    <a:solidFill>
                      <a:srgbClr val="FF0000"/>
                    </a:solidFill>
                    <a:latin typeface="楷体" panose="02010609060101010101" pitchFamily="49" charset="-122"/>
                    <a:ea typeface="楷体" panose="02010609060101010101" pitchFamily="49" charset="-122"/>
                    <a:sym typeface="楷体" panose="02010609060101010101" pitchFamily="49" charset="-122"/>
                  </a:rPr>
                  <a:t>辅佐</a:t>
                </a:r>
                <a:endParaRPr lang="zh-CN" altLang="en-US" sz="2400" b="1" dirty="0">
                  <a:solidFill>
                    <a:srgbClr val="FF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38925" name="下弧形箭头 9"/>
              <p:cNvSpPr/>
              <p:nvPr/>
            </p:nvSpPr>
            <p:spPr>
              <a:xfrm rot="-6954769">
                <a:off x="2520944" y="3679819"/>
                <a:ext cx="1604962" cy="617537"/>
              </a:xfrm>
              <a:prstGeom prst="curvedUpArrow">
                <a:avLst>
                  <a:gd name="adj1" fmla="val 24968"/>
                  <a:gd name="adj2" fmla="val 49970"/>
                  <a:gd name="adj3" fmla="val 25000"/>
                </a:avLst>
              </a:prstGeom>
              <a:solidFill>
                <a:srgbClr val="FFFFFF"/>
              </a:solidFill>
              <a:ln w="25400" cap="flat" cmpd="sng">
                <a:solidFill>
                  <a:srgbClr val="000000"/>
                </a:solidFill>
                <a:prstDash val="solid"/>
                <a:miter/>
                <a:headEnd type="none" w="med" len="med"/>
                <a:tailEnd type="none" w="med" len="med"/>
              </a:ln>
            </p:spPr>
            <p:txBody>
              <a:bodyPr anchor="ctr"/>
              <a:p>
                <a:pPr algn="ctr" eaLnBrk="0" hangingPunct="0"/>
                <a:endParaRPr lang="zh-CN" altLang="zh-CN" dirty="0">
                  <a:latin typeface="宋体" panose="02010600030101010101" pitchFamily="2" charset="-122"/>
                  <a:ea typeface="宋体" panose="02010600030101010101" pitchFamily="2" charset="-122"/>
                  <a:sym typeface="宋体" panose="02010600030101010101" pitchFamily="2" charset="-122"/>
                </a:endParaRPr>
              </a:p>
            </p:txBody>
          </p:sp>
          <p:sp>
            <p:nvSpPr>
              <p:cNvPr id="38926" name="TextBox 10"/>
              <p:cNvSpPr/>
              <p:nvPr/>
            </p:nvSpPr>
            <p:spPr>
              <a:xfrm rot="-1451602">
                <a:off x="2974975" y="3741738"/>
                <a:ext cx="552450" cy="522382"/>
              </a:xfrm>
              <a:prstGeom prst="rect">
                <a:avLst/>
              </a:prstGeom>
              <a:noFill/>
              <a:ln w="9525">
                <a:noFill/>
              </a:ln>
            </p:spPr>
            <p:txBody>
              <a:bodyPr wrap="square" anchor="t">
                <a:spAutoFit/>
              </a:bodyPr>
              <a:p>
                <a:pPr eaLnBrk="0" hangingPunct="0"/>
                <a:r>
                  <a:rPr lang="zh-CN" altLang="en-US" sz="2400" b="1" dirty="0">
                    <a:solidFill>
                      <a:srgbClr val="FF0000"/>
                    </a:solidFill>
                    <a:latin typeface="楷体" panose="02010609060101010101" pitchFamily="49" charset="-122"/>
                    <a:ea typeface="楷体" panose="02010609060101010101" pitchFamily="49" charset="-122"/>
                    <a:sym typeface="楷体" panose="02010609060101010101" pitchFamily="49" charset="-122"/>
                  </a:rPr>
                  <a:t>支撑</a:t>
                </a:r>
                <a:endParaRPr lang="zh-CN" altLang="en-US" sz="2400" b="1" dirty="0">
                  <a:solidFill>
                    <a:srgbClr val="FF0000"/>
                  </a:solidFill>
                  <a:latin typeface="楷体" panose="02010609060101010101" pitchFamily="49" charset="-122"/>
                  <a:ea typeface="楷体" panose="02010609060101010101" pitchFamily="49" charset="-122"/>
                  <a:sym typeface="楷体" panose="02010609060101010101" pitchFamily="49" charset="-122"/>
                </a:endParaRPr>
              </a:p>
            </p:txBody>
          </p:sp>
        </p:grpSp>
      </p:grpSp>
      <p:sp>
        <p:nvSpPr>
          <p:cNvPr id="29707" name="TextBox 14"/>
          <p:cNvSpPr/>
          <p:nvPr/>
        </p:nvSpPr>
        <p:spPr>
          <a:xfrm>
            <a:off x="7918450" y="1963738"/>
            <a:ext cx="1431925" cy="368300"/>
          </a:xfrm>
          <a:prstGeom prst="rect">
            <a:avLst/>
          </a:prstGeom>
          <a:noFill/>
          <a:ln w="9525">
            <a:noFill/>
          </a:ln>
        </p:spPr>
        <p:txBody>
          <a:bodyPr anchor="t">
            <a:spAutoFit/>
          </a:bodyPr>
          <a:p>
            <a:pPr eaLnBrk="0" hangingPunct="0"/>
            <a:r>
              <a:rPr lang="zh-CN" altLang="en-US" b="1" dirty="0">
                <a:solidFill>
                  <a:srgbClr val="EA5415"/>
                </a:solidFill>
                <a:latin typeface="华文行楷" pitchFamily="2" charset="-122"/>
                <a:ea typeface="华文行楷" pitchFamily="2" charset="-122"/>
                <a:sym typeface="华文行楷" pitchFamily="2" charset="-122"/>
              </a:rPr>
              <a:t>硬实力强</a:t>
            </a:r>
            <a:endParaRPr lang="zh-CN" altLang="en-US" b="1" dirty="0">
              <a:solidFill>
                <a:srgbClr val="EA5415"/>
              </a:solidFill>
              <a:latin typeface="华文行楷" pitchFamily="2" charset="-122"/>
              <a:ea typeface="华文行楷" pitchFamily="2" charset="-122"/>
              <a:sym typeface="华文行楷" pitchFamily="2" charset="-122"/>
            </a:endParaRPr>
          </a:p>
        </p:txBody>
      </p:sp>
      <p:sp>
        <p:nvSpPr>
          <p:cNvPr id="29709" name="TextBox 20"/>
          <p:cNvSpPr/>
          <p:nvPr/>
        </p:nvSpPr>
        <p:spPr>
          <a:xfrm>
            <a:off x="4903788" y="3906838"/>
            <a:ext cx="1255712" cy="368300"/>
          </a:xfrm>
          <a:prstGeom prst="rect">
            <a:avLst/>
          </a:prstGeom>
          <a:noFill/>
          <a:ln w="9525">
            <a:noFill/>
          </a:ln>
        </p:spPr>
        <p:txBody>
          <a:bodyPr anchor="t">
            <a:spAutoFit/>
          </a:bodyPr>
          <a:p>
            <a:pPr eaLnBrk="0" hangingPunct="0"/>
            <a:r>
              <a:rPr lang="zh-CN" altLang="en-US" b="1" dirty="0">
                <a:solidFill>
                  <a:srgbClr val="EA5415"/>
                </a:solidFill>
                <a:latin typeface="华文行楷" pitchFamily="2" charset="-122"/>
                <a:ea typeface="华文行楷" pitchFamily="2" charset="-122"/>
                <a:sym typeface="华文行楷" pitchFamily="2" charset="-122"/>
              </a:rPr>
              <a:t>软实力弱</a:t>
            </a:r>
            <a:endParaRPr lang="zh-CN" altLang="en-US" b="1" dirty="0">
              <a:solidFill>
                <a:srgbClr val="EA5415"/>
              </a:solidFill>
              <a:latin typeface="华文行楷" pitchFamily="2" charset="-122"/>
              <a:ea typeface="华文行楷" pitchFamily="2" charset="-122"/>
              <a:sym typeface="华文行楷" pitchFamily="2" charset="-122"/>
            </a:endParaRPr>
          </a:p>
        </p:txBody>
      </p:sp>
      <p:sp>
        <p:nvSpPr>
          <p:cNvPr id="2" name="矩形 21"/>
          <p:cNvSpPr/>
          <p:nvPr/>
        </p:nvSpPr>
        <p:spPr>
          <a:xfrm>
            <a:off x="3151188" y="4768850"/>
            <a:ext cx="2646362" cy="461963"/>
          </a:xfrm>
          <a:prstGeom prst="rect">
            <a:avLst/>
          </a:prstGeom>
          <a:noFill/>
          <a:ln w="9525">
            <a:noFill/>
          </a:ln>
        </p:spPr>
        <p:txBody>
          <a:bodyPr wrap="none" anchor="t">
            <a:spAutoFit/>
          </a:bodyPr>
          <a:p>
            <a:pPr eaLnBrk="0" hangingPunct="0"/>
            <a:r>
              <a:rPr lang="zh-CN" altLang="en-US" sz="2400" b="1" dirty="0">
                <a:solidFill>
                  <a:srgbClr val="000000"/>
                </a:solidFill>
                <a:latin typeface="华文行楷" pitchFamily="2" charset="-122"/>
                <a:ea typeface="华文行楷" pitchFamily="2" charset="-122"/>
                <a:sym typeface="华文行楷" pitchFamily="2" charset="-122"/>
              </a:rPr>
              <a:t>各领域发展不充分</a:t>
            </a:r>
            <a:endParaRPr lang="zh-CN" altLang="en-US" sz="2400" b="1" dirty="0">
              <a:solidFill>
                <a:srgbClr val="000000"/>
              </a:solidFill>
              <a:latin typeface="华文行楷" pitchFamily="2" charset="-122"/>
              <a:ea typeface="华文行楷" pitchFamily="2" charset="-122"/>
              <a:sym typeface="华文行楷" pitchFamily="2" charset="-122"/>
            </a:endParaRPr>
          </a:p>
        </p:txBody>
      </p:sp>
      <p:sp>
        <p:nvSpPr>
          <p:cNvPr id="4" name="矩形 18"/>
          <p:cNvSpPr/>
          <p:nvPr/>
        </p:nvSpPr>
        <p:spPr>
          <a:xfrm>
            <a:off x="3057525" y="5176838"/>
            <a:ext cx="3354388" cy="1323975"/>
          </a:xfrm>
          <a:prstGeom prst="rect">
            <a:avLst/>
          </a:prstGeom>
          <a:noFill/>
          <a:ln w="9525">
            <a:noFill/>
          </a:ln>
        </p:spPr>
        <p:txBody>
          <a:bodyPr anchor="t">
            <a:spAutoFit/>
          </a:bodyPr>
          <a:p>
            <a:pPr marL="285750" indent="-285750" eaLnBrk="0" hangingPunct="0">
              <a:buFont typeface="Wingdings" panose="05000000000000000000" pitchFamily="2" charset="2"/>
              <a:buChar char="ü"/>
            </a:pPr>
            <a:r>
              <a:rPr lang="zh-CN" altLang="en-US" sz="2000" b="1" dirty="0">
                <a:solidFill>
                  <a:srgbClr val="000000"/>
                </a:solidFill>
                <a:latin typeface="楷体" panose="02010609060101010101" pitchFamily="49" charset="-122"/>
                <a:ea typeface="楷体" panose="02010609060101010101" pitchFamily="49" charset="-122"/>
                <a:sym typeface="楷体" panose="02010609060101010101" pitchFamily="49" charset="-122"/>
              </a:rPr>
              <a:t>创新能力不够强</a:t>
            </a:r>
            <a:endParaRPr lang="en-US" altLang="zh-CN" sz="20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285750" indent="-285750" eaLnBrk="0" hangingPunct="0">
              <a:buFont typeface="Wingdings" panose="05000000000000000000" pitchFamily="2" charset="2"/>
              <a:buChar char="ü"/>
            </a:pPr>
            <a:r>
              <a:rPr lang="zh-CN" altLang="en-US" sz="2000" b="1" dirty="0">
                <a:solidFill>
                  <a:srgbClr val="000000"/>
                </a:solidFill>
                <a:latin typeface="楷体" panose="02010609060101010101" pitchFamily="49" charset="-122"/>
                <a:ea typeface="楷体" panose="02010609060101010101" pitchFamily="49" charset="-122"/>
                <a:sym typeface="楷体" panose="02010609060101010101" pitchFamily="49" charset="-122"/>
              </a:rPr>
              <a:t>发展的能力和水平</a:t>
            </a:r>
            <a:endParaRPr lang="en-US" altLang="zh-CN" sz="20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285750" indent="-285750" eaLnBrk="0" hangingPunct="0">
              <a:buFont typeface="Wingdings" panose="05000000000000000000" pitchFamily="2" charset="2"/>
              <a:buChar char="ü"/>
            </a:pPr>
            <a:r>
              <a:rPr lang="zh-CN" altLang="en-US" sz="2000" b="1" dirty="0">
                <a:solidFill>
                  <a:srgbClr val="000000"/>
                </a:solidFill>
                <a:latin typeface="楷体" panose="02010609060101010101" pitchFamily="49" charset="-122"/>
                <a:ea typeface="楷体" panose="02010609060101010101" pitchFamily="49" charset="-122"/>
                <a:sym typeface="楷体" panose="02010609060101010101" pitchFamily="49" charset="-122"/>
              </a:rPr>
              <a:t>发展质量和效益</a:t>
            </a:r>
            <a:endParaRPr lang="en-US" altLang="zh-CN" sz="20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285750" indent="-285750" eaLnBrk="0" hangingPunct="0">
              <a:buFont typeface="Wingdings" panose="05000000000000000000" pitchFamily="2" charset="2"/>
              <a:buChar char="ü"/>
            </a:pPr>
            <a:r>
              <a:rPr lang="zh-CN" altLang="en-US" sz="2000" b="1" dirty="0">
                <a:solidFill>
                  <a:srgbClr val="000000"/>
                </a:solidFill>
                <a:latin typeface="楷体" panose="02010609060101010101" pitchFamily="49" charset="-122"/>
                <a:ea typeface="楷体" panose="02010609060101010101" pitchFamily="49" charset="-122"/>
                <a:sym typeface="楷体" panose="02010609060101010101" pitchFamily="49" charset="-122"/>
              </a:rPr>
              <a:t>发展不够稳定和不可持续</a:t>
            </a:r>
            <a:endParaRPr lang="zh-CN" altLang="en-US" sz="20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pic>
        <p:nvPicPr>
          <p:cNvPr id="5" name="Picture 22" descr="timg"/>
          <p:cNvPicPr>
            <a:picLocks noChangeAspect="1"/>
          </p:cNvPicPr>
          <p:nvPr/>
        </p:nvPicPr>
        <p:blipFill>
          <a:blip r:embed="rId2"/>
          <a:stretch>
            <a:fillRect/>
          </a:stretch>
        </p:blipFill>
        <p:spPr>
          <a:xfrm>
            <a:off x="5935663" y="3500438"/>
            <a:ext cx="3067050" cy="2046287"/>
          </a:xfrm>
          <a:prstGeom prst="rect">
            <a:avLst/>
          </a:prstGeom>
          <a:noFill/>
          <a:ln w="9525">
            <a:noFill/>
          </a:ln>
        </p:spPr>
      </p:pic>
      <p:pic>
        <p:nvPicPr>
          <p:cNvPr id="6" name="Picture 23" descr="timg"/>
          <p:cNvPicPr>
            <a:picLocks noChangeAspect="1"/>
          </p:cNvPicPr>
          <p:nvPr/>
        </p:nvPicPr>
        <p:blipFill>
          <a:blip r:embed="rId3"/>
          <a:srcRect l="1563" b="7883"/>
          <a:stretch>
            <a:fillRect/>
          </a:stretch>
        </p:blipFill>
        <p:spPr>
          <a:xfrm>
            <a:off x="4729163" y="1133475"/>
            <a:ext cx="3278187" cy="2268538"/>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9700"/>
                                        </p:tgtEl>
                                        <p:attrNameLst>
                                          <p:attrName>style.visibility</p:attrName>
                                        </p:attrNameLst>
                                      </p:cBhvr>
                                      <p:to>
                                        <p:strVal val="visible"/>
                                      </p:to>
                                    </p:set>
                                    <p:animEffect transition="in" filter="fade">
                                      <p:cBhvr>
                                        <p:cTn id="7" dur="2000"/>
                                        <p:tgtEl>
                                          <p:spTgt spid="29700"/>
                                        </p:tgtEl>
                                      </p:cBhvr>
                                    </p:animEffect>
                                    <p:anim calcmode="lin" valueType="num">
                                      <p:cBhvr>
                                        <p:cTn id="8" dur="2000" fill="hold"/>
                                        <p:tgtEl>
                                          <p:spTgt spid="29700"/>
                                        </p:tgtEl>
                                        <p:attrNameLst>
                                          <p:attrName>ppt_x</p:attrName>
                                        </p:attrNameLst>
                                      </p:cBhvr>
                                      <p:tavLst>
                                        <p:tav tm="0">
                                          <p:val>
                                            <p:strVal val="#ppt_x"/>
                                          </p:val>
                                        </p:tav>
                                        <p:tav tm="100000">
                                          <p:val>
                                            <p:strVal val="#ppt_x"/>
                                          </p:val>
                                        </p:tav>
                                      </p:tavLst>
                                    </p:anim>
                                    <p:anim calcmode="lin" valueType="num">
                                      <p:cBhvr>
                                        <p:cTn id="9" dur="2000" fill="hold"/>
                                        <p:tgtEl>
                                          <p:spTgt spid="29700"/>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2000" fill="hold"/>
                                        <p:tgtEl>
                                          <p:spTgt spid="3"/>
                                        </p:tgtEl>
                                        <p:attrNameLst>
                                          <p:attrName>ppt_w</p:attrName>
                                        </p:attrNameLst>
                                      </p:cBhvr>
                                      <p:tavLst>
                                        <p:tav tm="0">
                                          <p:val>
                                            <p:fltVal val="0.000000"/>
                                          </p:val>
                                        </p:tav>
                                        <p:tav tm="100000">
                                          <p:val>
                                            <p:strVal val="#ppt_w"/>
                                          </p:val>
                                        </p:tav>
                                      </p:tavLst>
                                    </p:anim>
                                    <p:anim calcmode="lin" valueType="num">
                                      <p:cBhvr>
                                        <p:cTn id="14" dur="2000" fill="hold"/>
                                        <p:tgtEl>
                                          <p:spTgt spid="3"/>
                                        </p:tgtEl>
                                        <p:attrNameLst>
                                          <p:attrName>ppt_h</p:attrName>
                                        </p:attrNameLst>
                                      </p:cBhvr>
                                      <p:tavLst>
                                        <p:tav tm="0">
                                          <p:val>
                                            <p:fltVal val="0.000000"/>
                                          </p:val>
                                        </p:tav>
                                        <p:tav tm="100000">
                                          <p:val>
                                            <p:strVal val="#ppt_h"/>
                                          </p:val>
                                        </p:tav>
                                      </p:tavLst>
                                    </p:anim>
                                    <p:animEffect transition="in" filter="fade">
                                      <p:cBhvr>
                                        <p:cTn id="15" dur="2000"/>
                                        <p:tgtEl>
                                          <p:spTgt spid="3"/>
                                        </p:tgtEl>
                                      </p:cBhvr>
                                    </p:animEffect>
                                  </p:childTnLst>
                                </p:cTn>
                              </p:par>
                            </p:childTnLst>
                          </p:cTn>
                        </p:par>
                        <p:par>
                          <p:cTn id="16" fill="hold">
                            <p:stCondLst>
                              <p:cond delay="40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anim calcmode="lin" valueType="num">
                                      <p:cBhvr>
                                        <p:cTn id="20" dur="2000" fill="hold"/>
                                        <p:tgtEl>
                                          <p:spTgt spid="6"/>
                                        </p:tgtEl>
                                        <p:attrNameLst>
                                          <p:attrName>ppt_x</p:attrName>
                                        </p:attrNameLst>
                                      </p:cBhvr>
                                      <p:tavLst>
                                        <p:tav tm="0">
                                          <p:val>
                                            <p:strVal val="#ppt_x"/>
                                          </p:val>
                                        </p:tav>
                                        <p:tav tm="100000">
                                          <p:val>
                                            <p:strVal val="#ppt_x"/>
                                          </p:val>
                                        </p:tav>
                                      </p:tavLst>
                                    </p:anim>
                                    <p:anim calcmode="lin" valueType="num">
                                      <p:cBhvr>
                                        <p:cTn id="21" dur="2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6000"/>
                            </p:stCondLst>
                            <p:childTnLst>
                              <p:par>
                                <p:cTn id="23" presetID="42" presetClass="entr" presetSubtype="0" fill="hold" grpId="0" nodeType="afterEffect">
                                  <p:stCondLst>
                                    <p:cond delay="0"/>
                                  </p:stCondLst>
                                  <p:childTnLst>
                                    <p:set>
                                      <p:cBhvr>
                                        <p:cTn id="24" dur="1" fill="hold">
                                          <p:stCondLst>
                                            <p:cond delay="0"/>
                                          </p:stCondLst>
                                        </p:cTn>
                                        <p:tgtEl>
                                          <p:spTgt spid="29707"/>
                                        </p:tgtEl>
                                        <p:attrNameLst>
                                          <p:attrName>style.visibility</p:attrName>
                                        </p:attrNameLst>
                                      </p:cBhvr>
                                      <p:to>
                                        <p:strVal val="visible"/>
                                      </p:to>
                                    </p:set>
                                    <p:animEffect transition="in" filter="fade">
                                      <p:cBhvr>
                                        <p:cTn id="25" dur="2000"/>
                                        <p:tgtEl>
                                          <p:spTgt spid="29707"/>
                                        </p:tgtEl>
                                      </p:cBhvr>
                                    </p:animEffect>
                                    <p:anim calcmode="lin" valueType="num">
                                      <p:cBhvr>
                                        <p:cTn id="26" dur="2000" fill="hold"/>
                                        <p:tgtEl>
                                          <p:spTgt spid="29707"/>
                                        </p:tgtEl>
                                        <p:attrNameLst>
                                          <p:attrName>ppt_x</p:attrName>
                                        </p:attrNameLst>
                                      </p:cBhvr>
                                      <p:tavLst>
                                        <p:tav tm="0">
                                          <p:val>
                                            <p:strVal val="#ppt_x"/>
                                          </p:val>
                                        </p:tav>
                                        <p:tav tm="100000">
                                          <p:val>
                                            <p:strVal val="#ppt_x"/>
                                          </p:val>
                                        </p:tav>
                                      </p:tavLst>
                                    </p:anim>
                                    <p:anim calcmode="lin" valueType="num">
                                      <p:cBhvr>
                                        <p:cTn id="27" dur="2000" fill="hold"/>
                                        <p:tgtEl>
                                          <p:spTgt spid="29707"/>
                                        </p:tgtEl>
                                        <p:attrNameLst>
                                          <p:attrName>ppt_y</p:attrName>
                                        </p:attrNameLst>
                                      </p:cBhvr>
                                      <p:tavLst>
                                        <p:tav tm="0">
                                          <p:val>
                                            <p:strVal val="#ppt_y+.1"/>
                                          </p:val>
                                        </p:tav>
                                        <p:tav tm="100000">
                                          <p:val>
                                            <p:strVal val="#ppt_y"/>
                                          </p:val>
                                        </p:tav>
                                      </p:tavLst>
                                    </p:anim>
                                  </p:childTnLst>
                                </p:cTn>
                              </p:par>
                            </p:childTnLst>
                          </p:cTn>
                        </p:par>
                        <p:par>
                          <p:cTn id="28" fill="hold">
                            <p:stCondLst>
                              <p:cond delay="8000"/>
                            </p:stCondLst>
                            <p:childTnLst>
                              <p:par>
                                <p:cTn id="29" presetID="42" presetClass="entr" presetSubtype="0" fill="hold" grpId="0" nodeType="afterEffect">
                                  <p:stCondLst>
                                    <p:cond delay="0"/>
                                  </p:stCondLst>
                                  <p:childTnLst>
                                    <p:set>
                                      <p:cBhvr>
                                        <p:cTn id="30" dur="1" fill="hold">
                                          <p:stCondLst>
                                            <p:cond delay="0"/>
                                          </p:stCondLst>
                                        </p:cTn>
                                        <p:tgtEl>
                                          <p:spTgt spid="29709"/>
                                        </p:tgtEl>
                                        <p:attrNameLst>
                                          <p:attrName>style.visibility</p:attrName>
                                        </p:attrNameLst>
                                      </p:cBhvr>
                                      <p:to>
                                        <p:strVal val="visible"/>
                                      </p:to>
                                    </p:set>
                                    <p:animEffect transition="in" filter="fade">
                                      <p:cBhvr>
                                        <p:cTn id="31" dur="2000"/>
                                        <p:tgtEl>
                                          <p:spTgt spid="29709"/>
                                        </p:tgtEl>
                                      </p:cBhvr>
                                    </p:animEffect>
                                    <p:anim calcmode="lin" valueType="num">
                                      <p:cBhvr>
                                        <p:cTn id="32" dur="2000" fill="hold"/>
                                        <p:tgtEl>
                                          <p:spTgt spid="29709"/>
                                        </p:tgtEl>
                                        <p:attrNameLst>
                                          <p:attrName>ppt_x</p:attrName>
                                        </p:attrNameLst>
                                      </p:cBhvr>
                                      <p:tavLst>
                                        <p:tav tm="0">
                                          <p:val>
                                            <p:strVal val="#ppt_x"/>
                                          </p:val>
                                        </p:tav>
                                        <p:tav tm="100000">
                                          <p:val>
                                            <p:strVal val="#ppt_x"/>
                                          </p:val>
                                        </p:tav>
                                      </p:tavLst>
                                    </p:anim>
                                    <p:anim calcmode="lin" valueType="num">
                                      <p:cBhvr>
                                        <p:cTn id="33" dur="2000" fill="hold"/>
                                        <p:tgtEl>
                                          <p:spTgt spid="29709"/>
                                        </p:tgtEl>
                                        <p:attrNameLst>
                                          <p:attrName>ppt_y</p:attrName>
                                        </p:attrNameLst>
                                      </p:cBhvr>
                                      <p:tavLst>
                                        <p:tav tm="0">
                                          <p:val>
                                            <p:strVal val="#ppt_y+.1"/>
                                          </p:val>
                                        </p:tav>
                                        <p:tav tm="100000">
                                          <p:val>
                                            <p:strVal val="#ppt_y"/>
                                          </p:val>
                                        </p:tav>
                                      </p:tavLst>
                                    </p:anim>
                                  </p:childTnLst>
                                </p:cTn>
                              </p:par>
                            </p:childTnLst>
                          </p:cTn>
                        </p:par>
                        <p:par>
                          <p:cTn id="34" fill="hold">
                            <p:stCondLst>
                              <p:cond delay="10000"/>
                            </p:stCondLst>
                            <p:childTnLst>
                              <p:par>
                                <p:cTn id="35" presetID="42" presetClass="entr" presetSubtype="0"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2000"/>
                                        <p:tgtEl>
                                          <p:spTgt spid="5"/>
                                        </p:tgtEl>
                                      </p:cBhvr>
                                    </p:animEffect>
                                    <p:anim calcmode="lin" valueType="num">
                                      <p:cBhvr>
                                        <p:cTn id="38" dur="2000" fill="hold"/>
                                        <p:tgtEl>
                                          <p:spTgt spid="5"/>
                                        </p:tgtEl>
                                        <p:attrNameLst>
                                          <p:attrName>ppt_x</p:attrName>
                                        </p:attrNameLst>
                                      </p:cBhvr>
                                      <p:tavLst>
                                        <p:tav tm="0">
                                          <p:val>
                                            <p:strVal val="#ppt_x"/>
                                          </p:val>
                                        </p:tav>
                                        <p:tav tm="100000">
                                          <p:val>
                                            <p:strVal val="#ppt_x"/>
                                          </p:val>
                                        </p:tav>
                                      </p:tavLst>
                                    </p:anim>
                                    <p:anim calcmode="lin" valueType="num">
                                      <p:cBhvr>
                                        <p:cTn id="39" dur="2000" fill="hold"/>
                                        <p:tgtEl>
                                          <p:spTgt spid="5"/>
                                        </p:tgtEl>
                                        <p:attrNameLst>
                                          <p:attrName>ppt_y</p:attrName>
                                        </p:attrNameLst>
                                      </p:cBhvr>
                                      <p:tavLst>
                                        <p:tav tm="0">
                                          <p:val>
                                            <p:strVal val="#ppt_y+.1"/>
                                          </p:val>
                                        </p:tav>
                                        <p:tav tm="100000">
                                          <p:val>
                                            <p:strVal val="#ppt_y"/>
                                          </p:val>
                                        </p:tav>
                                      </p:tavLst>
                                    </p:anim>
                                  </p:childTnLst>
                                </p:cTn>
                              </p:par>
                            </p:childTnLst>
                          </p:cTn>
                        </p:par>
                        <p:par>
                          <p:cTn id="40" fill="hold">
                            <p:stCondLst>
                              <p:cond delay="12000"/>
                            </p:stCondLst>
                            <p:childTnLst>
                              <p:par>
                                <p:cTn id="41" presetID="14" presetClass="entr" presetSubtype="10" fill="hold" grpId="0"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randombar(horizontal)">
                                      <p:cBhvr>
                                        <p:cTn id="43" dur="2000"/>
                                        <p:tgtEl>
                                          <p:spTgt spid="2"/>
                                        </p:tgtEl>
                                      </p:cBhvr>
                                    </p:animEffect>
                                  </p:childTnLst>
                                </p:cTn>
                              </p:par>
                            </p:childTnLst>
                          </p:cTn>
                        </p:par>
                        <p:par>
                          <p:cTn id="44" fill="hold">
                            <p:stCondLst>
                              <p:cond delay="14000"/>
                            </p:stCondLst>
                            <p:childTnLst>
                              <p:par>
                                <p:cTn id="45" presetID="14" presetClass="entr" presetSubtype="10" fill="hold" grpId="0" nodeType="after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randombar(horizontal)">
                                      <p:cBhvr>
                                        <p:cTn id="4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p:bldP spid="29707" grpId="0"/>
      <p:bldP spid="29709" grpId="0"/>
      <p:bldP spid="2"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39937" name="图片 4"/>
          <p:cNvPicPr>
            <a:picLocks noChangeAspect="1"/>
          </p:cNvPicPr>
          <p:nvPr/>
        </p:nvPicPr>
        <p:blipFill>
          <a:blip r:embed="rId1"/>
          <a:stretch>
            <a:fillRect/>
          </a:stretch>
        </p:blipFill>
        <p:spPr>
          <a:xfrm>
            <a:off x="0" y="0"/>
            <a:ext cx="1938338" cy="1533525"/>
          </a:xfrm>
          <a:prstGeom prst="rect">
            <a:avLst/>
          </a:prstGeom>
          <a:noFill/>
          <a:ln w="9525">
            <a:noFill/>
          </a:ln>
        </p:spPr>
      </p:pic>
      <p:sp>
        <p:nvSpPr>
          <p:cNvPr id="30724" name="矩形 1"/>
          <p:cNvSpPr/>
          <p:nvPr/>
        </p:nvSpPr>
        <p:spPr>
          <a:xfrm>
            <a:off x="1938338" y="1279525"/>
            <a:ext cx="1712912" cy="460375"/>
          </a:xfrm>
          <a:prstGeom prst="rect">
            <a:avLst/>
          </a:prstGeom>
          <a:noFill/>
          <a:ln w="9525">
            <a:noFill/>
          </a:ln>
        </p:spPr>
        <p:txBody>
          <a:bodyPr wrap="none" anchor="t">
            <a:spAutoFit/>
          </a:bodyPr>
          <a:p>
            <a:pPr eaLnBrk="0" hangingPunct="0"/>
            <a:r>
              <a:rPr lang="zh-CN" altLang="en-US" sz="2400" b="1" dirty="0">
                <a:solidFill>
                  <a:srgbClr val="000000"/>
                </a:solidFill>
                <a:latin typeface="黑体" panose="02010609060101010101" charset="-122"/>
                <a:ea typeface="黑体" panose="02010609060101010101" charset="-122"/>
                <a:sym typeface="华文行楷" pitchFamily="2" charset="-122"/>
              </a:rPr>
              <a:t>发展不均衡</a:t>
            </a:r>
            <a:endParaRPr lang="zh-CN" altLang="en-US" sz="2400" b="1" dirty="0">
              <a:solidFill>
                <a:srgbClr val="000000"/>
              </a:solidFill>
              <a:latin typeface="黑体" panose="02010609060101010101" charset="-122"/>
              <a:ea typeface="黑体" panose="02010609060101010101" charset="-122"/>
              <a:sym typeface="华文行楷" pitchFamily="2" charset="-122"/>
            </a:endParaRPr>
          </a:p>
        </p:txBody>
      </p:sp>
      <p:pic>
        <p:nvPicPr>
          <p:cNvPr id="30725" name="Picture 2"/>
          <p:cNvPicPr>
            <a:picLocks noChangeAspect="1"/>
          </p:cNvPicPr>
          <p:nvPr/>
        </p:nvPicPr>
        <p:blipFill>
          <a:blip r:embed="rId2"/>
          <a:stretch>
            <a:fillRect/>
          </a:stretch>
        </p:blipFill>
        <p:spPr>
          <a:xfrm>
            <a:off x="222250" y="4213225"/>
            <a:ext cx="2574925" cy="1687513"/>
          </a:xfrm>
          <a:prstGeom prst="rect">
            <a:avLst/>
          </a:prstGeom>
          <a:noFill/>
          <a:ln w="9525">
            <a:noFill/>
          </a:ln>
        </p:spPr>
      </p:pic>
      <p:pic>
        <p:nvPicPr>
          <p:cNvPr id="30726" name="Picture 3"/>
          <p:cNvPicPr>
            <a:picLocks noChangeAspect="1"/>
          </p:cNvPicPr>
          <p:nvPr/>
        </p:nvPicPr>
        <p:blipFill>
          <a:blip r:embed="rId3"/>
          <a:stretch>
            <a:fillRect/>
          </a:stretch>
        </p:blipFill>
        <p:spPr>
          <a:xfrm>
            <a:off x="85725" y="2320925"/>
            <a:ext cx="2847975" cy="1609725"/>
          </a:xfrm>
          <a:prstGeom prst="rect">
            <a:avLst/>
          </a:prstGeom>
          <a:noFill/>
          <a:ln w="9525">
            <a:noFill/>
          </a:ln>
        </p:spPr>
      </p:pic>
      <p:sp>
        <p:nvSpPr>
          <p:cNvPr id="30727" name="矩形 4"/>
          <p:cNvSpPr/>
          <p:nvPr/>
        </p:nvSpPr>
        <p:spPr>
          <a:xfrm>
            <a:off x="609600" y="1963738"/>
            <a:ext cx="1800225" cy="368300"/>
          </a:xfrm>
          <a:prstGeom prst="rect">
            <a:avLst/>
          </a:prstGeom>
          <a:noFill/>
          <a:ln w="9525">
            <a:noFill/>
          </a:ln>
        </p:spPr>
        <p:txBody>
          <a:bodyPr wrap="none" anchor="t">
            <a:spAutoFit/>
          </a:bodyPr>
          <a:p>
            <a:pPr eaLnBrk="0" hangingPunct="0"/>
            <a:r>
              <a:rPr lang="zh-CN" altLang="en-US" b="1" dirty="0">
                <a:solidFill>
                  <a:srgbClr val="FF0000"/>
                </a:solidFill>
                <a:latin typeface="Arial" panose="020B0604020202020204" pitchFamily="34" charset="0"/>
                <a:ea typeface="华文行楷" pitchFamily="2" charset="-122"/>
                <a:sym typeface="华文行楷" pitchFamily="2" charset="-122"/>
              </a:rPr>
              <a:t>“</a:t>
            </a:r>
            <a:r>
              <a:rPr lang="zh-CN" altLang="en-US" b="1" dirty="0">
                <a:solidFill>
                  <a:srgbClr val="FF0000"/>
                </a:solidFill>
                <a:latin typeface="华文行楷" pitchFamily="2" charset="-122"/>
                <a:ea typeface="华文行楷" pitchFamily="2" charset="-122"/>
                <a:sym typeface="华文行楷" pitchFamily="2" charset="-122"/>
              </a:rPr>
              <a:t>海外扫货潮</a:t>
            </a:r>
            <a:r>
              <a:rPr lang="zh-CN" altLang="en-US" b="1" dirty="0">
                <a:solidFill>
                  <a:srgbClr val="FF0000"/>
                </a:solidFill>
                <a:latin typeface="Arial" panose="020B0604020202020204" pitchFamily="34" charset="0"/>
                <a:ea typeface="华文行楷" pitchFamily="2" charset="-122"/>
                <a:sym typeface="华文行楷" pitchFamily="2" charset="-122"/>
              </a:rPr>
              <a:t>”</a:t>
            </a:r>
            <a:endParaRPr lang="zh-CN" altLang="en-US" b="1" dirty="0">
              <a:solidFill>
                <a:srgbClr val="FF0000"/>
              </a:solidFill>
              <a:latin typeface="华文行楷" pitchFamily="2" charset="-122"/>
              <a:ea typeface="华文行楷" pitchFamily="2" charset="-122"/>
              <a:sym typeface="华文行楷" pitchFamily="2" charset="-122"/>
            </a:endParaRPr>
          </a:p>
        </p:txBody>
      </p:sp>
      <p:sp>
        <p:nvSpPr>
          <p:cNvPr id="30728" name="矩形 17"/>
          <p:cNvSpPr/>
          <p:nvPr/>
        </p:nvSpPr>
        <p:spPr>
          <a:xfrm>
            <a:off x="609600" y="3843338"/>
            <a:ext cx="1800225" cy="369887"/>
          </a:xfrm>
          <a:prstGeom prst="rect">
            <a:avLst/>
          </a:prstGeom>
          <a:noFill/>
          <a:ln w="9525">
            <a:noFill/>
          </a:ln>
        </p:spPr>
        <p:txBody>
          <a:bodyPr wrap="none" anchor="t">
            <a:spAutoFit/>
          </a:bodyPr>
          <a:p>
            <a:pPr eaLnBrk="0" hangingPunct="0"/>
            <a:r>
              <a:rPr lang="zh-CN" altLang="en-US" b="1" dirty="0">
                <a:solidFill>
                  <a:srgbClr val="FF0000"/>
                </a:solidFill>
                <a:latin typeface="华文行楷" pitchFamily="2" charset="-122"/>
                <a:ea typeface="华文行楷" pitchFamily="2" charset="-122"/>
                <a:sym typeface="华文行楷" pitchFamily="2" charset="-122"/>
              </a:rPr>
              <a:t>供给结构不合理</a:t>
            </a:r>
            <a:endParaRPr lang="zh-CN" altLang="en-US" b="1" dirty="0">
              <a:solidFill>
                <a:srgbClr val="FF0000"/>
              </a:solidFill>
              <a:latin typeface="华文行楷" pitchFamily="2" charset="-122"/>
              <a:ea typeface="华文行楷" pitchFamily="2" charset="-122"/>
              <a:sym typeface="华文行楷" pitchFamily="2" charset="-122"/>
            </a:endParaRPr>
          </a:p>
        </p:txBody>
      </p:sp>
      <p:pic>
        <p:nvPicPr>
          <p:cNvPr id="30729" name="Picture 4"/>
          <p:cNvPicPr>
            <a:picLocks noChangeAspect="1"/>
          </p:cNvPicPr>
          <p:nvPr/>
        </p:nvPicPr>
        <p:blipFill>
          <a:blip r:embed="rId4"/>
          <a:stretch>
            <a:fillRect/>
          </a:stretch>
        </p:blipFill>
        <p:spPr>
          <a:xfrm>
            <a:off x="3446463" y="2098675"/>
            <a:ext cx="2357437" cy="1771650"/>
          </a:xfrm>
          <a:prstGeom prst="rect">
            <a:avLst/>
          </a:prstGeom>
          <a:noFill/>
          <a:ln w="9525">
            <a:noFill/>
          </a:ln>
        </p:spPr>
      </p:pic>
      <p:pic>
        <p:nvPicPr>
          <p:cNvPr id="30730" name="Picture 5"/>
          <p:cNvPicPr>
            <a:picLocks noChangeAspect="1"/>
          </p:cNvPicPr>
          <p:nvPr/>
        </p:nvPicPr>
        <p:blipFill>
          <a:blip r:embed="rId5"/>
          <a:stretch>
            <a:fillRect/>
          </a:stretch>
        </p:blipFill>
        <p:spPr>
          <a:xfrm>
            <a:off x="3446463" y="4313238"/>
            <a:ext cx="2244725" cy="1609725"/>
          </a:xfrm>
          <a:prstGeom prst="rect">
            <a:avLst/>
          </a:prstGeom>
          <a:noFill/>
          <a:ln w="9525">
            <a:noFill/>
          </a:ln>
        </p:spPr>
      </p:pic>
      <p:sp>
        <p:nvSpPr>
          <p:cNvPr id="30731" name="矩形 11"/>
          <p:cNvSpPr/>
          <p:nvPr/>
        </p:nvSpPr>
        <p:spPr>
          <a:xfrm>
            <a:off x="3957638" y="1873250"/>
            <a:ext cx="1338262" cy="369888"/>
          </a:xfrm>
          <a:prstGeom prst="rect">
            <a:avLst/>
          </a:prstGeom>
          <a:noFill/>
          <a:ln w="9525">
            <a:noFill/>
          </a:ln>
        </p:spPr>
        <p:txBody>
          <a:bodyPr wrap="none" anchor="t">
            <a:spAutoFit/>
          </a:bodyPr>
          <a:p>
            <a:pPr eaLnBrk="0" hangingPunct="0"/>
            <a:r>
              <a:rPr lang="zh-CN" altLang="en-US" b="1" dirty="0">
                <a:solidFill>
                  <a:srgbClr val="0070C0"/>
                </a:solidFill>
                <a:latin typeface="华文行楷" pitchFamily="2" charset="-122"/>
                <a:ea typeface="华文行楷" pitchFamily="2" charset="-122"/>
                <a:sym typeface="华文行楷" pitchFamily="2" charset="-122"/>
              </a:rPr>
              <a:t>从区域上看</a:t>
            </a:r>
            <a:endParaRPr lang="zh-CN" altLang="en-US" b="1" dirty="0">
              <a:solidFill>
                <a:srgbClr val="0070C0"/>
              </a:solidFill>
              <a:latin typeface="华文行楷" pitchFamily="2" charset="-122"/>
              <a:ea typeface="华文行楷" pitchFamily="2" charset="-122"/>
              <a:sym typeface="华文行楷" pitchFamily="2" charset="-122"/>
            </a:endParaRPr>
          </a:p>
        </p:txBody>
      </p:sp>
      <p:sp>
        <p:nvSpPr>
          <p:cNvPr id="30732" name="矩形 22"/>
          <p:cNvSpPr/>
          <p:nvPr/>
        </p:nvSpPr>
        <p:spPr>
          <a:xfrm>
            <a:off x="3609975" y="3933825"/>
            <a:ext cx="2032000" cy="338138"/>
          </a:xfrm>
          <a:prstGeom prst="rect">
            <a:avLst/>
          </a:prstGeom>
          <a:noFill/>
          <a:ln w="9525" cap="flat" cmpd="sng">
            <a:solidFill>
              <a:schemeClr val="tx1"/>
            </a:solidFill>
            <a:prstDash val="sysDash"/>
            <a:miter/>
            <a:headEnd type="none" w="med" len="med"/>
            <a:tailEnd type="none" w="med" len="med"/>
          </a:ln>
        </p:spPr>
        <p:txBody>
          <a:bodyPr wrap="none" anchor="t">
            <a:spAutoFit/>
          </a:bodyPr>
          <a:p>
            <a:pPr eaLnBrk="0" hangingPunct="0"/>
            <a:r>
              <a:rPr lang="zh-CN" altLang="en-US" sz="1600" dirty="0">
                <a:solidFill>
                  <a:srgbClr val="000000"/>
                </a:solidFill>
                <a:latin typeface="楷体" panose="02010609060101010101" pitchFamily="49" charset="-122"/>
                <a:ea typeface="楷体" panose="02010609060101010101" pitchFamily="49" charset="-122"/>
                <a:sym typeface="楷体" panose="02010609060101010101" pitchFamily="49" charset="-122"/>
              </a:rPr>
              <a:t>东中西部发展不均衡</a:t>
            </a:r>
            <a:endParaRPr lang="zh-CN" altLang="en-US" sz="16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30733" name="矩形 23"/>
          <p:cNvSpPr/>
          <p:nvPr/>
        </p:nvSpPr>
        <p:spPr>
          <a:xfrm>
            <a:off x="3649663" y="6016625"/>
            <a:ext cx="2032000" cy="338138"/>
          </a:xfrm>
          <a:prstGeom prst="rect">
            <a:avLst/>
          </a:prstGeom>
          <a:noFill/>
          <a:ln w="9525" cap="flat" cmpd="sng">
            <a:solidFill>
              <a:schemeClr val="tx1"/>
            </a:solidFill>
            <a:prstDash val="sysDash"/>
            <a:miter/>
            <a:headEnd type="none" w="med" len="med"/>
            <a:tailEnd type="none" w="med" len="med"/>
          </a:ln>
        </p:spPr>
        <p:txBody>
          <a:bodyPr wrap="none" anchor="t">
            <a:spAutoFit/>
          </a:bodyPr>
          <a:p>
            <a:pPr eaLnBrk="0" hangingPunct="0"/>
            <a:r>
              <a:rPr lang="zh-CN" altLang="en-US" sz="1600" dirty="0">
                <a:solidFill>
                  <a:srgbClr val="000000"/>
                </a:solidFill>
                <a:latin typeface="楷体" panose="02010609060101010101" pitchFamily="49" charset="-122"/>
                <a:ea typeface="楷体" panose="02010609060101010101" pitchFamily="49" charset="-122"/>
                <a:sym typeface="楷体" panose="02010609060101010101" pitchFamily="49" charset="-122"/>
              </a:rPr>
              <a:t>城乡区域发展不均衡</a:t>
            </a:r>
            <a:endParaRPr lang="zh-CN" altLang="en-US" sz="16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30734" name="矩形 24"/>
          <p:cNvSpPr/>
          <p:nvPr/>
        </p:nvSpPr>
        <p:spPr>
          <a:xfrm>
            <a:off x="6592888" y="1874838"/>
            <a:ext cx="1800225" cy="368300"/>
          </a:xfrm>
          <a:prstGeom prst="rect">
            <a:avLst/>
          </a:prstGeom>
          <a:noFill/>
          <a:ln w="9525">
            <a:noFill/>
          </a:ln>
        </p:spPr>
        <p:txBody>
          <a:bodyPr wrap="none" anchor="t">
            <a:spAutoFit/>
          </a:bodyPr>
          <a:p>
            <a:pPr eaLnBrk="0" hangingPunct="0"/>
            <a:r>
              <a:rPr lang="zh-CN" altLang="en-US" b="1" dirty="0">
                <a:solidFill>
                  <a:srgbClr val="0070C0"/>
                </a:solidFill>
                <a:latin typeface="华文行楷" pitchFamily="2" charset="-122"/>
                <a:ea typeface="华文行楷" pitchFamily="2" charset="-122"/>
                <a:sym typeface="华文行楷" pitchFamily="2" charset="-122"/>
              </a:rPr>
              <a:t>从收入分配上看</a:t>
            </a:r>
            <a:endParaRPr lang="zh-CN" altLang="en-US" b="1" dirty="0">
              <a:solidFill>
                <a:srgbClr val="0070C0"/>
              </a:solidFill>
              <a:latin typeface="华文行楷" pitchFamily="2" charset="-122"/>
              <a:ea typeface="华文行楷" pitchFamily="2" charset="-122"/>
              <a:sym typeface="华文行楷" pitchFamily="2" charset="-122"/>
            </a:endParaRPr>
          </a:p>
        </p:txBody>
      </p:sp>
      <p:pic>
        <p:nvPicPr>
          <p:cNvPr id="30735" name="Picture 7" descr="http://www.zhld.com/zkwb/res/1/20120918/37971347902931221.jpg"/>
          <p:cNvPicPr>
            <a:picLocks noChangeAspect="1"/>
          </p:cNvPicPr>
          <p:nvPr/>
        </p:nvPicPr>
        <p:blipFill>
          <a:blip r:embed="rId6"/>
          <a:stretch>
            <a:fillRect/>
          </a:stretch>
        </p:blipFill>
        <p:spPr>
          <a:xfrm>
            <a:off x="6364288" y="3621088"/>
            <a:ext cx="2257425" cy="1730375"/>
          </a:xfrm>
          <a:prstGeom prst="rect">
            <a:avLst/>
          </a:prstGeom>
          <a:noFill/>
          <a:ln w="9525">
            <a:noFill/>
          </a:ln>
        </p:spPr>
      </p:pic>
      <p:sp>
        <p:nvSpPr>
          <p:cNvPr id="30736" name="矩形 26"/>
          <p:cNvSpPr/>
          <p:nvPr/>
        </p:nvSpPr>
        <p:spPr>
          <a:xfrm>
            <a:off x="6592888" y="5465763"/>
            <a:ext cx="1620837" cy="338137"/>
          </a:xfrm>
          <a:prstGeom prst="rect">
            <a:avLst/>
          </a:prstGeom>
          <a:noFill/>
          <a:ln w="9525" cap="flat" cmpd="sng">
            <a:solidFill>
              <a:schemeClr val="tx1"/>
            </a:solidFill>
            <a:prstDash val="sysDash"/>
            <a:miter/>
            <a:headEnd type="none" w="med" len="med"/>
            <a:tailEnd type="none" w="med" len="med"/>
          </a:ln>
        </p:spPr>
        <p:txBody>
          <a:bodyPr wrap="none" anchor="t">
            <a:spAutoFit/>
          </a:bodyPr>
          <a:p>
            <a:pPr eaLnBrk="0" hangingPunct="0"/>
            <a:r>
              <a:rPr lang="zh-CN" altLang="en-US" sz="1600" dirty="0">
                <a:solidFill>
                  <a:srgbClr val="000000"/>
                </a:solidFill>
                <a:latin typeface="楷体" panose="02010609060101010101" pitchFamily="49" charset="-122"/>
                <a:ea typeface="楷体" panose="02010609060101010101" pitchFamily="49" charset="-122"/>
                <a:sym typeface="楷体" panose="02010609060101010101" pitchFamily="49" charset="-122"/>
              </a:rPr>
              <a:t>收入分配差距大</a:t>
            </a:r>
            <a:endParaRPr lang="zh-CN" altLang="en-US" sz="16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30737" name="矩形 12"/>
          <p:cNvSpPr/>
          <p:nvPr/>
        </p:nvSpPr>
        <p:spPr>
          <a:xfrm>
            <a:off x="6069013" y="2392363"/>
            <a:ext cx="2720975" cy="706437"/>
          </a:xfrm>
          <a:prstGeom prst="rect">
            <a:avLst/>
          </a:prstGeom>
          <a:solidFill>
            <a:srgbClr val="FFFFFF"/>
          </a:solidFill>
          <a:ln w="25400" cap="flat" cmpd="sng">
            <a:solidFill>
              <a:schemeClr val="accent1"/>
            </a:solidFill>
            <a:prstDash val="dash"/>
            <a:miter/>
            <a:headEnd type="none" w="med" len="med"/>
            <a:tailEnd type="none" w="med" len="med"/>
          </a:ln>
        </p:spPr>
        <p:txBody>
          <a:bodyPr anchor="t">
            <a:spAutoFit/>
          </a:bodyPr>
          <a:p>
            <a:pPr algn="ctr" eaLnBrk="0" hangingPunct="0"/>
            <a:r>
              <a:rPr lang="zh-CN" altLang="en-US" sz="2000" b="1" dirty="0">
                <a:solidFill>
                  <a:srgbClr val="FF0000"/>
                </a:solidFill>
                <a:latin typeface="楷体" panose="02010609060101010101" pitchFamily="49" charset="-122"/>
                <a:ea typeface="楷体" panose="02010609060101010101" pitchFamily="49" charset="-122"/>
                <a:sym typeface="楷体" panose="02010609060101010101" pitchFamily="49" charset="-122"/>
              </a:rPr>
              <a:t>财富配置在城乡、</a:t>
            </a:r>
            <a:endParaRPr lang="zh-CN" altLang="en-US" sz="2000" b="1" dirty="0">
              <a:solidFill>
                <a:srgbClr val="FF0000"/>
              </a:solidFill>
              <a:latin typeface="楷体" panose="02010609060101010101" pitchFamily="49" charset="-122"/>
              <a:ea typeface="楷体" panose="02010609060101010101" pitchFamily="49" charset="-122"/>
              <a:sym typeface="楷体" panose="02010609060101010101" pitchFamily="49" charset="-122"/>
            </a:endParaRPr>
          </a:p>
          <a:p>
            <a:pPr algn="ctr" eaLnBrk="0" hangingPunct="0"/>
            <a:r>
              <a:rPr lang="zh-CN" altLang="en-US" sz="2000" b="1" dirty="0">
                <a:solidFill>
                  <a:srgbClr val="FF0000"/>
                </a:solidFill>
                <a:latin typeface="楷体" panose="02010609060101010101" pitchFamily="49" charset="-122"/>
                <a:ea typeface="楷体" panose="02010609060101010101" pitchFamily="49" charset="-122"/>
                <a:sym typeface="楷体" panose="02010609060101010101" pitchFamily="49" charset="-122"/>
              </a:rPr>
              <a:t>地区和人群间失衡</a:t>
            </a:r>
            <a:endParaRPr lang="zh-CN" altLang="en-US" sz="2000" b="1" dirty="0">
              <a:solidFill>
                <a:srgbClr val="FF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39952" name="矩形 5"/>
          <p:cNvSpPr/>
          <p:nvPr/>
        </p:nvSpPr>
        <p:spPr>
          <a:xfrm>
            <a:off x="2012950" y="179388"/>
            <a:ext cx="6429375" cy="954087"/>
          </a:xfrm>
          <a:prstGeom prst="rect">
            <a:avLst/>
          </a:prstGeom>
          <a:noFill/>
          <a:ln w="9525">
            <a:noFill/>
          </a:ln>
        </p:spPr>
        <p:txBody>
          <a:bodyPr anchor="t">
            <a:spAutoFit/>
          </a:bodyPr>
          <a:p>
            <a:pPr algn="ctr" eaLnBrk="0" hangingPunct="0"/>
            <a:r>
              <a:rPr lang="zh-CN" altLang="en-US" sz="2800" b="1" dirty="0">
                <a:latin typeface="黑体" panose="02010609060101010101" charset="-122"/>
                <a:ea typeface="黑体" panose="02010609060101010101" charset="-122"/>
                <a:sym typeface="宋体" panose="02010600030101010101" pitchFamily="2" charset="-122"/>
              </a:rPr>
              <a:t>发展不平衡不充分：新时代社会主要矛盾的具体体现</a:t>
            </a:r>
            <a:endParaRPr lang="zh-CN" altLang="en-US" sz="2800" b="1" dirty="0">
              <a:latin typeface="黑体" panose="02010609060101010101" charset="-122"/>
              <a:ea typeface="黑体" panose="02010609060101010101" charset="-122"/>
              <a:sym typeface="宋体" panose="02010600030101010101" pitchFamily="2"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0724"/>
                                        </p:tgtEl>
                                        <p:attrNameLst>
                                          <p:attrName>style.visibility</p:attrName>
                                        </p:attrNameLst>
                                      </p:cBhvr>
                                      <p:to>
                                        <p:strVal val="visible"/>
                                      </p:to>
                                    </p:set>
                                    <p:animEffect transition="in" filter="fade">
                                      <p:cBhvr>
                                        <p:cTn id="7" dur="2000"/>
                                        <p:tgtEl>
                                          <p:spTgt spid="30724"/>
                                        </p:tgtEl>
                                      </p:cBhvr>
                                    </p:animEffect>
                                    <p:anim calcmode="lin" valueType="num">
                                      <p:cBhvr>
                                        <p:cTn id="8" dur="2000" fill="hold"/>
                                        <p:tgtEl>
                                          <p:spTgt spid="30724"/>
                                        </p:tgtEl>
                                        <p:attrNameLst>
                                          <p:attrName>ppt_x</p:attrName>
                                        </p:attrNameLst>
                                      </p:cBhvr>
                                      <p:tavLst>
                                        <p:tav tm="0">
                                          <p:val>
                                            <p:strVal val="#ppt_x"/>
                                          </p:val>
                                        </p:tav>
                                        <p:tav tm="100000">
                                          <p:val>
                                            <p:strVal val="#ppt_x"/>
                                          </p:val>
                                        </p:tav>
                                      </p:tavLst>
                                    </p:anim>
                                    <p:anim calcmode="lin" valueType="num">
                                      <p:cBhvr>
                                        <p:cTn id="9" dur="2000" fill="hold"/>
                                        <p:tgtEl>
                                          <p:spTgt spid="3072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30727"/>
                                        </p:tgtEl>
                                        <p:attrNameLst>
                                          <p:attrName>style.visibility</p:attrName>
                                        </p:attrNameLst>
                                      </p:cBhvr>
                                      <p:to>
                                        <p:strVal val="visible"/>
                                      </p:to>
                                    </p:set>
                                    <p:animEffect transition="in" filter="fade">
                                      <p:cBhvr>
                                        <p:cTn id="13" dur="2000"/>
                                        <p:tgtEl>
                                          <p:spTgt spid="30727"/>
                                        </p:tgtEl>
                                      </p:cBhvr>
                                    </p:animEffect>
                                  </p:childTnLst>
                                </p:cTn>
                              </p:par>
                            </p:childTnLst>
                          </p:cTn>
                        </p:par>
                        <p:par>
                          <p:cTn id="14" fill="hold">
                            <p:stCondLst>
                              <p:cond delay="4000"/>
                            </p:stCondLst>
                            <p:childTnLst>
                              <p:par>
                                <p:cTn id="15" presetID="10" presetClass="entr" presetSubtype="0" fill="hold" nodeType="afterEffect">
                                  <p:stCondLst>
                                    <p:cond delay="0"/>
                                  </p:stCondLst>
                                  <p:childTnLst>
                                    <p:set>
                                      <p:cBhvr>
                                        <p:cTn id="16" dur="1" fill="hold">
                                          <p:stCondLst>
                                            <p:cond delay="0"/>
                                          </p:stCondLst>
                                        </p:cTn>
                                        <p:tgtEl>
                                          <p:spTgt spid="30726"/>
                                        </p:tgtEl>
                                        <p:attrNameLst>
                                          <p:attrName>style.visibility</p:attrName>
                                        </p:attrNameLst>
                                      </p:cBhvr>
                                      <p:to>
                                        <p:strVal val="visible"/>
                                      </p:to>
                                    </p:set>
                                    <p:animEffect transition="in" filter="fade">
                                      <p:cBhvr>
                                        <p:cTn id="17" dur="2000"/>
                                        <p:tgtEl>
                                          <p:spTgt spid="30726"/>
                                        </p:tgtEl>
                                      </p:cBhvr>
                                    </p:animEffect>
                                  </p:childTnLst>
                                </p:cTn>
                              </p:par>
                            </p:childTnLst>
                          </p:cTn>
                        </p:par>
                        <p:par>
                          <p:cTn id="18" fill="hold">
                            <p:stCondLst>
                              <p:cond delay="6000"/>
                            </p:stCondLst>
                            <p:childTnLst>
                              <p:par>
                                <p:cTn id="19" presetID="10" presetClass="entr" presetSubtype="0" fill="hold" grpId="0" nodeType="afterEffect">
                                  <p:stCondLst>
                                    <p:cond delay="0"/>
                                  </p:stCondLst>
                                  <p:childTnLst>
                                    <p:set>
                                      <p:cBhvr>
                                        <p:cTn id="20" dur="1" fill="hold">
                                          <p:stCondLst>
                                            <p:cond delay="0"/>
                                          </p:stCondLst>
                                        </p:cTn>
                                        <p:tgtEl>
                                          <p:spTgt spid="30728"/>
                                        </p:tgtEl>
                                        <p:attrNameLst>
                                          <p:attrName>style.visibility</p:attrName>
                                        </p:attrNameLst>
                                      </p:cBhvr>
                                      <p:to>
                                        <p:strVal val="visible"/>
                                      </p:to>
                                    </p:set>
                                    <p:animEffect transition="in" filter="fade">
                                      <p:cBhvr>
                                        <p:cTn id="21" dur="2000"/>
                                        <p:tgtEl>
                                          <p:spTgt spid="30728"/>
                                        </p:tgtEl>
                                      </p:cBhvr>
                                    </p:animEffect>
                                  </p:childTnLst>
                                </p:cTn>
                              </p:par>
                            </p:childTnLst>
                          </p:cTn>
                        </p:par>
                        <p:par>
                          <p:cTn id="22" fill="hold">
                            <p:stCondLst>
                              <p:cond delay="8000"/>
                            </p:stCondLst>
                            <p:childTnLst>
                              <p:par>
                                <p:cTn id="23" presetID="10" presetClass="entr" presetSubtype="0" fill="hold" nodeType="afterEffect">
                                  <p:stCondLst>
                                    <p:cond delay="0"/>
                                  </p:stCondLst>
                                  <p:childTnLst>
                                    <p:set>
                                      <p:cBhvr>
                                        <p:cTn id="24" dur="1" fill="hold">
                                          <p:stCondLst>
                                            <p:cond delay="0"/>
                                          </p:stCondLst>
                                        </p:cTn>
                                        <p:tgtEl>
                                          <p:spTgt spid="30725"/>
                                        </p:tgtEl>
                                        <p:attrNameLst>
                                          <p:attrName>style.visibility</p:attrName>
                                        </p:attrNameLst>
                                      </p:cBhvr>
                                      <p:to>
                                        <p:strVal val="visible"/>
                                      </p:to>
                                    </p:set>
                                    <p:animEffect transition="in" filter="fade">
                                      <p:cBhvr>
                                        <p:cTn id="25" dur="2000"/>
                                        <p:tgtEl>
                                          <p:spTgt spid="30725"/>
                                        </p:tgtEl>
                                      </p:cBhvr>
                                    </p:animEffect>
                                  </p:childTnLst>
                                </p:cTn>
                              </p:par>
                            </p:childTnLst>
                          </p:cTn>
                        </p:par>
                        <p:par>
                          <p:cTn id="26" fill="hold">
                            <p:stCondLst>
                              <p:cond delay="10000"/>
                            </p:stCondLst>
                            <p:childTnLst>
                              <p:par>
                                <p:cTn id="27" presetID="10" presetClass="entr" presetSubtype="0" fill="hold" grpId="0" nodeType="afterEffect">
                                  <p:stCondLst>
                                    <p:cond delay="0"/>
                                  </p:stCondLst>
                                  <p:childTnLst>
                                    <p:set>
                                      <p:cBhvr>
                                        <p:cTn id="28" dur="1" fill="hold">
                                          <p:stCondLst>
                                            <p:cond delay="0"/>
                                          </p:stCondLst>
                                        </p:cTn>
                                        <p:tgtEl>
                                          <p:spTgt spid="30731"/>
                                        </p:tgtEl>
                                        <p:attrNameLst>
                                          <p:attrName>style.visibility</p:attrName>
                                        </p:attrNameLst>
                                      </p:cBhvr>
                                      <p:to>
                                        <p:strVal val="visible"/>
                                      </p:to>
                                    </p:set>
                                    <p:animEffect transition="in" filter="fade">
                                      <p:cBhvr>
                                        <p:cTn id="29" dur="2000"/>
                                        <p:tgtEl>
                                          <p:spTgt spid="30731"/>
                                        </p:tgtEl>
                                      </p:cBhvr>
                                    </p:animEffect>
                                  </p:childTnLst>
                                </p:cTn>
                              </p:par>
                            </p:childTnLst>
                          </p:cTn>
                        </p:par>
                        <p:par>
                          <p:cTn id="30" fill="hold">
                            <p:stCondLst>
                              <p:cond delay="12000"/>
                            </p:stCondLst>
                            <p:childTnLst>
                              <p:par>
                                <p:cTn id="31" presetID="10" presetClass="entr" presetSubtype="0" fill="hold" nodeType="afterEffect">
                                  <p:stCondLst>
                                    <p:cond delay="0"/>
                                  </p:stCondLst>
                                  <p:childTnLst>
                                    <p:set>
                                      <p:cBhvr>
                                        <p:cTn id="32" dur="1" fill="hold">
                                          <p:stCondLst>
                                            <p:cond delay="0"/>
                                          </p:stCondLst>
                                        </p:cTn>
                                        <p:tgtEl>
                                          <p:spTgt spid="30729"/>
                                        </p:tgtEl>
                                        <p:attrNameLst>
                                          <p:attrName>style.visibility</p:attrName>
                                        </p:attrNameLst>
                                      </p:cBhvr>
                                      <p:to>
                                        <p:strVal val="visible"/>
                                      </p:to>
                                    </p:set>
                                    <p:animEffect transition="in" filter="fade">
                                      <p:cBhvr>
                                        <p:cTn id="33" dur="2000"/>
                                        <p:tgtEl>
                                          <p:spTgt spid="30729"/>
                                        </p:tgtEl>
                                      </p:cBhvr>
                                    </p:animEffect>
                                  </p:childTnLst>
                                </p:cTn>
                              </p:par>
                            </p:childTnLst>
                          </p:cTn>
                        </p:par>
                        <p:par>
                          <p:cTn id="34" fill="hold">
                            <p:stCondLst>
                              <p:cond delay="14000"/>
                            </p:stCondLst>
                            <p:childTnLst>
                              <p:par>
                                <p:cTn id="35" presetID="10" presetClass="entr" presetSubtype="0" fill="hold" grpId="0" nodeType="afterEffect">
                                  <p:stCondLst>
                                    <p:cond delay="0"/>
                                  </p:stCondLst>
                                  <p:childTnLst>
                                    <p:set>
                                      <p:cBhvr>
                                        <p:cTn id="36" dur="1" fill="hold">
                                          <p:stCondLst>
                                            <p:cond delay="0"/>
                                          </p:stCondLst>
                                        </p:cTn>
                                        <p:tgtEl>
                                          <p:spTgt spid="30732"/>
                                        </p:tgtEl>
                                        <p:attrNameLst>
                                          <p:attrName>style.visibility</p:attrName>
                                        </p:attrNameLst>
                                      </p:cBhvr>
                                      <p:to>
                                        <p:strVal val="visible"/>
                                      </p:to>
                                    </p:set>
                                    <p:animEffect transition="in" filter="fade">
                                      <p:cBhvr>
                                        <p:cTn id="37" dur="2000"/>
                                        <p:tgtEl>
                                          <p:spTgt spid="30732"/>
                                        </p:tgtEl>
                                      </p:cBhvr>
                                    </p:animEffect>
                                  </p:childTnLst>
                                </p:cTn>
                              </p:par>
                            </p:childTnLst>
                          </p:cTn>
                        </p:par>
                        <p:par>
                          <p:cTn id="38" fill="hold">
                            <p:stCondLst>
                              <p:cond delay="16000"/>
                            </p:stCondLst>
                            <p:childTnLst>
                              <p:par>
                                <p:cTn id="39" presetID="10" presetClass="entr" presetSubtype="0" fill="hold" nodeType="afterEffect">
                                  <p:stCondLst>
                                    <p:cond delay="0"/>
                                  </p:stCondLst>
                                  <p:childTnLst>
                                    <p:set>
                                      <p:cBhvr>
                                        <p:cTn id="40" dur="1" fill="hold">
                                          <p:stCondLst>
                                            <p:cond delay="0"/>
                                          </p:stCondLst>
                                        </p:cTn>
                                        <p:tgtEl>
                                          <p:spTgt spid="30730"/>
                                        </p:tgtEl>
                                        <p:attrNameLst>
                                          <p:attrName>style.visibility</p:attrName>
                                        </p:attrNameLst>
                                      </p:cBhvr>
                                      <p:to>
                                        <p:strVal val="visible"/>
                                      </p:to>
                                    </p:set>
                                    <p:animEffect transition="in" filter="fade">
                                      <p:cBhvr>
                                        <p:cTn id="41" dur="2000"/>
                                        <p:tgtEl>
                                          <p:spTgt spid="30730"/>
                                        </p:tgtEl>
                                      </p:cBhvr>
                                    </p:animEffect>
                                  </p:childTnLst>
                                </p:cTn>
                              </p:par>
                            </p:childTnLst>
                          </p:cTn>
                        </p:par>
                        <p:par>
                          <p:cTn id="42" fill="hold">
                            <p:stCondLst>
                              <p:cond delay="18000"/>
                            </p:stCondLst>
                            <p:childTnLst>
                              <p:par>
                                <p:cTn id="43" presetID="10" presetClass="entr" presetSubtype="0" fill="hold" grpId="0" nodeType="afterEffect">
                                  <p:stCondLst>
                                    <p:cond delay="0"/>
                                  </p:stCondLst>
                                  <p:childTnLst>
                                    <p:set>
                                      <p:cBhvr>
                                        <p:cTn id="44" dur="1" fill="hold">
                                          <p:stCondLst>
                                            <p:cond delay="0"/>
                                          </p:stCondLst>
                                        </p:cTn>
                                        <p:tgtEl>
                                          <p:spTgt spid="30733"/>
                                        </p:tgtEl>
                                        <p:attrNameLst>
                                          <p:attrName>style.visibility</p:attrName>
                                        </p:attrNameLst>
                                      </p:cBhvr>
                                      <p:to>
                                        <p:strVal val="visible"/>
                                      </p:to>
                                    </p:set>
                                    <p:animEffect transition="in" filter="fade">
                                      <p:cBhvr>
                                        <p:cTn id="45" dur="2000"/>
                                        <p:tgtEl>
                                          <p:spTgt spid="30733"/>
                                        </p:tgtEl>
                                      </p:cBhvr>
                                    </p:animEffect>
                                  </p:childTnLst>
                                </p:cTn>
                              </p:par>
                            </p:childTnLst>
                          </p:cTn>
                        </p:par>
                        <p:par>
                          <p:cTn id="46" fill="hold">
                            <p:stCondLst>
                              <p:cond delay="20000"/>
                            </p:stCondLst>
                            <p:childTnLst>
                              <p:par>
                                <p:cTn id="47" presetID="10" presetClass="entr" presetSubtype="0" fill="hold" grpId="0" nodeType="afterEffect">
                                  <p:stCondLst>
                                    <p:cond delay="0"/>
                                  </p:stCondLst>
                                  <p:childTnLst>
                                    <p:set>
                                      <p:cBhvr>
                                        <p:cTn id="48" dur="1" fill="hold">
                                          <p:stCondLst>
                                            <p:cond delay="0"/>
                                          </p:stCondLst>
                                        </p:cTn>
                                        <p:tgtEl>
                                          <p:spTgt spid="30734"/>
                                        </p:tgtEl>
                                        <p:attrNameLst>
                                          <p:attrName>style.visibility</p:attrName>
                                        </p:attrNameLst>
                                      </p:cBhvr>
                                      <p:to>
                                        <p:strVal val="visible"/>
                                      </p:to>
                                    </p:set>
                                    <p:animEffect transition="in" filter="fade">
                                      <p:cBhvr>
                                        <p:cTn id="49" dur="2000"/>
                                        <p:tgtEl>
                                          <p:spTgt spid="30734"/>
                                        </p:tgtEl>
                                      </p:cBhvr>
                                    </p:animEffect>
                                  </p:childTnLst>
                                </p:cTn>
                              </p:par>
                            </p:childTnLst>
                          </p:cTn>
                        </p:par>
                        <p:par>
                          <p:cTn id="50" fill="hold">
                            <p:stCondLst>
                              <p:cond delay="22000"/>
                            </p:stCondLst>
                            <p:childTnLst>
                              <p:par>
                                <p:cTn id="51" presetID="10" presetClass="entr" presetSubtype="0" fill="hold" grpId="0" nodeType="afterEffect">
                                  <p:stCondLst>
                                    <p:cond delay="0"/>
                                  </p:stCondLst>
                                  <p:childTnLst>
                                    <p:set>
                                      <p:cBhvr>
                                        <p:cTn id="52" dur="1" fill="hold">
                                          <p:stCondLst>
                                            <p:cond delay="0"/>
                                          </p:stCondLst>
                                        </p:cTn>
                                        <p:tgtEl>
                                          <p:spTgt spid="30737"/>
                                        </p:tgtEl>
                                        <p:attrNameLst>
                                          <p:attrName>style.visibility</p:attrName>
                                        </p:attrNameLst>
                                      </p:cBhvr>
                                      <p:to>
                                        <p:strVal val="visible"/>
                                      </p:to>
                                    </p:set>
                                    <p:animEffect transition="in" filter="fade">
                                      <p:cBhvr>
                                        <p:cTn id="53" dur="2000"/>
                                        <p:tgtEl>
                                          <p:spTgt spid="30737"/>
                                        </p:tgtEl>
                                      </p:cBhvr>
                                    </p:animEffect>
                                  </p:childTnLst>
                                </p:cTn>
                              </p:par>
                            </p:childTnLst>
                          </p:cTn>
                        </p:par>
                        <p:par>
                          <p:cTn id="54" fill="hold">
                            <p:stCondLst>
                              <p:cond delay="24000"/>
                            </p:stCondLst>
                            <p:childTnLst>
                              <p:par>
                                <p:cTn id="55" presetID="10" presetClass="entr" presetSubtype="0" fill="hold" nodeType="afterEffect">
                                  <p:stCondLst>
                                    <p:cond delay="0"/>
                                  </p:stCondLst>
                                  <p:childTnLst>
                                    <p:set>
                                      <p:cBhvr>
                                        <p:cTn id="56" dur="1" fill="hold">
                                          <p:stCondLst>
                                            <p:cond delay="0"/>
                                          </p:stCondLst>
                                        </p:cTn>
                                        <p:tgtEl>
                                          <p:spTgt spid="30735"/>
                                        </p:tgtEl>
                                        <p:attrNameLst>
                                          <p:attrName>style.visibility</p:attrName>
                                        </p:attrNameLst>
                                      </p:cBhvr>
                                      <p:to>
                                        <p:strVal val="visible"/>
                                      </p:to>
                                    </p:set>
                                    <p:animEffect transition="in" filter="fade">
                                      <p:cBhvr>
                                        <p:cTn id="57" dur="2000"/>
                                        <p:tgtEl>
                                          <p:spTgt spid="30735"/>
                                        </p:tgtEl>
                                      </p:cBhvr>
                                    </p:animEffect>
                                  </p:childTnLst>
                                </p:cTn>
                              </p:par>
                            </p:childTnLst>
                          </p:cTn>
                        </p:par>
                        <p:par>
                          <p:cTn id="58" fill="hold">
                            <p:stCondLst>
                              <p:cond delay="26000"/>
                            </p:stCondLst>
                            <p:childTnLst>
                              <p:par>
                                <p:cTn id="59" presetID="10" presetClass="entr" presetSubtype="0" fill="hold" grpId="0" nodeType="afterEffect">
                                  <p:stCondLst>
                                    <p:cond delay="0"/>
                                  </p:stCondLst>
                                  <p:childTnLst>
                                    <p:set>
                                      <p:cBhvr>
                                        <p:cTn id="60" dur="1" fill="hold">
                                          <p:stCondLst>
                                            <p:cond delay="0"/>
                                          </p:stCondLst>
                                        </p:cTn>
                                        <p:tgtEl>
                                          <p:spTgt spid="30736"/>
                                        </p:tgtEl>
                                        <p:attrNameLst>
                                          <p:attrName>style.visibility</p:attrName>
                                        </p:attrNameLst>
                                      </p:cBhvr>
                                      <p:to>
                                        <p:strVal val="visible"/>
                                      </p:to>
                                    </p:set>
                                    <p:animEffect transition="in" filter="fade">
                                      <p:cBhvr>
                                        <p:cTn id="61" dur="2000"/>
                                        <p:tgtEl>
                                          <p:spTgt spid="307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p:bldP spid="30727" grpId="0"/>
      <p:bldP spid="30728" grpId="0"/>
      <p:bldP spid="30731" grpId="0"/>
      <p:bldP spid="30732" grpId="0" bldLvl="0" animBg="1"/>
      <p:bldP spid="30733" grpId="0" bldLvl="0" animBg="1"/>
      <p:bldP spid="30734" grpId="0"/>
      <p:bldP spid="30736" grpId="0" bldLvl="0" animBg="1"/>
      <p:bldP spid="30737"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grpSp>
        <p:nvGrpSpPr>
          <p:cNvPr id="27" name="组合 26"/>
          <p:cNvGrpSpPr/>
          <p:nvPr/>
        </p:nvGrpSpPr>
        <p:grpSpPr>
          <a:xfrm>
            <a:off x="468313" y="1641475"/>
            <a:ext cx="2662237" cy="3549650"/>
            <a:chOff x="5407913" y="941368"/>
            <a:chExt cx="3189398" cy="3189310"/>
          </a:xfrm>
        </p:grpSpPr>
        <p:sp>
          <p:nvSpPr>
            <p:cNvPr id="28" name="椭圆 5"/>
            <p:cNvSpPr>
              <a:spLocks noChangeArrowheads="1"/>
            </p:cNvSpPr>
            <p:nvPr/>
          </p:nvSpPr>
          <p:spPr bwMode="auto">
            <a:xfrm rot="1404045">
              <a:off x="5407913" y="941368"/>
              <a:ext cx="3189398" cy="3189310"/>
            </a:xfrm>
            <a:prstGeom prst="ellipse">
              <a:avLst/>
            </a:prstGeom>
            <a:solidFill>
              <a:srgbClr val="C00000"/>
            </a:solidFill>
            <a:ln w="76200">
              <a:solidFill>
                <a:schemeClr val="bg1"/>
              </a:solidFill>
              <a:round/>
            </a:ln>
            <a:effectLst>
              <a:outerShdw blurRad="50800" dist="38100" dir="5400000" algn="t" rotWithShape="0">
                <a:prstClr val="black">
                  <a:alpha val="40000"/>
                </a:prstClr>
              </a:outerShdw>
            </a:effectLst>
          </p:spPr>
          <p:txBody>
            <a:bodyPr lIns="65325" tIns="32662" rIns="65325" bIns="32662" anchor="ctr"/>
            <a:lstStyle>
              <a:lvl1pPr>
                <a:lnSpc>
                  <a:spcPct val="90000"/>
                </a:lnSpc>
                <a:spcBef>
                  <a:spcPts val="1050"/>
                </a:spcBef>
                <a:buFont typeface="Arial" panose="020B0604020202020204" pitchFamily="34" charset="0"/>
                <a:buChar char="•"/>
                <a:defRPr sz="29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25"/>
                </a:spcBef>
                <a:buFont typeface="Arial" panose="020B0604020202020204" pitchFamily="34" charset="0"/>
                <a:buChar char="•"/>
                <a:defRPr sz="25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25"/>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2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2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25"/>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25"/>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25"/>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25"/>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fontAlgn="base" hangingPunct="1">
                <a:lnSpc>
                  <a:spcPct val="100000"/>
                </a:lnSpc>
                <a:spcBef>
                  <a:spcPct val="0"/>
                </a:spcBef>
                <a:buFont typeface="Arial" panose="020B0604020202020204" pitchFamily="34" charset="0"/>
                <a:buNone/>
              </a:pPr>
              <a:endParaRPr lang="zh-CN" altLang="zh-CN" sz="1300" strike="noStrike" noProof="1">
                <a:solidFill>
                  <a:schemeClr val="accent1"/>
                </a:solidFill>
                <a:ea typeface="微软雅黑" panose="020B0503020204020204" charset="-122"/>
              </a:endParaRPr>
            </a:p>
          </p:txBody>
        </p:sp>
        <p:sp>
          <p:nvSpPr>
            <p:cNvPr id="30" name="椭圆 29"/>
            <p:cNvSpPr/>
            <p:nvPr/>
          </p:nvSpPr>
          <p:spPr>
            <a:xfrm>
              <a:off x="6032449" y="1491392"/>
              <a:ext cx="1940012" cy="1939706"/>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5842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24497" rIns="0" bIns="24497" anchor="ctr"/>
            <a:lstStyle/>
            <a:p>
              <a:pPr algn="ctr" fontAlgn="base">
                <a:defRPr/>
              </a:pPr>
              <a:endParaRPr lang="zh-CN" altLang="en-US" sz="5700" u="sng" strike="noStrike" noProof="1" dirty="0">
                <a:ln w="12700">
                  <a:noFill/>
                </a:ln>
                <a:solidFill>
                  <a:schemeClr val="accent1"/>
                </a:solidFill>
                <a:latin typeface="Harlow Solid Italic" pitchFamily="82" charset="0"/>
                <a:ea typeface="微软雅黑" panose="020B0503020204020204" charset="-122"/>
              </a:endParaRPr>
            </a:p>
          </p:txBody>
        </p:sp>
      </p:grpSp>
      <p:sp>
        <p:nvSpPr>
          <p:cNvPr id="14" name="圆角矩形 18"/>
          <p:cNvSpPr/>
          <p:nvPr/>
        </p:nvSpPr>
        <p:spPr>
          <a:xfrm>
            <a:off x="3548063" y="1520825"/>
            <a:ext cx="4486275" cy="731838"/>
          </a:xfrm>
          <a:prstGeom prst="roundRect">
            <a:avLst>
              <a:gd name="adj" fmla="val 20450"/>
            </a:avLst>
          </a:prstGeom>
          <a:solidFill>
            <a:srgbClr val="C00000"/>
          </a:solidFill>
          <a:ln w="50800">
            <a:solidFill>
              <a:sysClr val="window" lastClr="FFFFFF"/>
            </a:solidFill>
          </a:ln>
          <a:effectLst>
            <a:outerShdw blurRad="50800" dist="38100" dir="2700000" algn="tl" rotWithShape="0">
              <a:prstClr val="black">
                <a:alpha val="40000"/>
              </a:prstClr>
            </a:outerShdw>
          </a:effectLst>
        </p:spPr>
        <p:style>
          <a:lnRef idx="2">
            <a:srgbClr val="C80000">
              <a:shade val="50000"/>
            </a:srgbClr>
          </a:lnRef>
          <a:fillRef idx="1">
            <a:srgbClr val="C80000"/>
          </a:fillRef>
          <a:effectRef idx="0">
            <a:srgbClr val="C80000"/>
          </a:effectRef>
          <a:fontRef idx="minor">
            <a:sysClr val="window" lastClr="FFFFFF"/>
          </a:fontRef>
        </p:style>
        <p:txBody>
          <a:bodyPr rtlCol="0" anchor="ctr"/>
          <a:lstStyle/>
          <a:p>
            <a:pPr lvl="0" fontAlgn="base"/>
            <a:r>
              <a:rPr lang="zh-CN" altLang="en-US" sz="2400" b="1" strike="noStrike" noProof="1" dirty="0">
                <a:solidFill>
                  <a:schemeClr val="bg1"/>
                </a:solidFill>
                <a:latin typeface="微软雅黑" panose="020B0503020204020204" charset="-122"/>
                <a:ea typeface="微软雅黑" panose="020B0503020204020204" charset="-122"/>
              </a:rPr>
              <a:t>一</a:t>
            </a:r>
            <a:r>
              <a:rPr lang="zh-CN" altLang="en-US" sz="2400" b="1" strike="noStrike" noProof="1" dirty="0" smtClean="0">
                <a:solidFill>
                  <a:schemeClr val="bg1"/>
                </a:solidFill>
                <a:latin typeface="微软雅黑" panose="020B0503020204020204" charset="-122"/>
                <a:ea typeface="微软雅黑" panose="020B0503020204020204" charset="-122"/>
              </a:rPr>
              <a:t>、不同历史时期党对我国</a:t>
            </a:r>
            <a:endParaRPr lang="zh-CN" altLang="en-US" sz="2400" b="1" strike="noStrike" noProof="1" dirty="0" smtClean="0">
              <a:solidFill>
                <a:schemeClr val="bg1"/>
              </a:solidFill>
              <a:latin typeface="微软雅黑" panose="020B0503020204020204" charset="-122"/>
              <a:ea typeface="微软雅黑" panose="020B0503020204020204" charset="-122"/>
            </a:endParaRPr>
          </a:p>
          <a:p>
            <a:pPr lvl="0" fontAlgn="base"/>
            <a:r>
              <a:rPr lang="zh-CN" altLang="en-US" sz="2400" b="1" strike="noStrike" noProof="1" dirty="0" smtClean="0">
                <a:solidFill>
                  <a:schemeClr val="bg1"/>
                </a:solidFill>
                <a:latin typeface="微软雅黑" panose="020B0503020204020204" charset="-122"/>
                <a:ea typeface="微软雅黑" panose="020B0503020204020204" charset="-122"/>
              </a:rPr>
              <a:t>     社会主要矛盾认识的回顾</a:t>
            </a:r>
            <a:endParaRPr lang="zh-CN" altLang="en-US" sz="2400" b="1" strike="noStrike" noProof="1" dirty="0" smtClean="0">
              <a:solidFill>
                <a:schemeClr val="bg1"/>
              </a:solidFill>
              <a:latin typeface="微软雅黑" panose="020B0503020204020204" charset="-122"/>
              <a:ea typeface="微软雅黑" panose="020B0503020204020204" charset="-122"/>
            </a:endParaRPr>
          </a:p>
        </p:txBody>
      </p:sp>
      <p:sp>
        <p:nvSpPr>
          <p:cNvPr id="15" name="圆角矩形 20"/>
          <p:cNvSpPr/>
          <p:nvPr/>
        </p:nvSpPr>
        <p:spPr>
          <a:xfrm>
            <a:off x="3548063" y="3111500"/>
            <a:ext cx="4487863" cy="731838"/>
          </a:xfrm>
          <a:prstGeom prst="roundRect">
            <a:avLst>
              <a:gd name="adj" fmla="val 20450"/>
            </a:avLst>
          </a:prstGeom>
          <a:solidFill>
            <a:srgbClr val="C00000"/>
          </a:solidFill>
          <a:ln w="50800">
            <a:solidFill>
              <a:sysClr val="window" lastClr="FFFFFF"/>
            </a:solidFill>
          </a:ln>
          <a:effectLst>
            <a:outerShdw blurRad="50800" dist="38100" dir="2700000" algn="tl" rotWithShape="0">
              <a:prstClr val="black">
                <a:alpha val="40000"/>
              </a:prstClr>
            </a:outerShdw>
          </a:effectLst>
        </p:spPr>
        <p:style>
          <a:lnRef idx="2">
            <a:srgbClr val="C80000">
              <a:shade val="50000"/>
            </a:srgbClr>
          </a:lnRef>
          <a:fillRef idx="1">
            <a:srgbClr val="C80000"/>
          </a:fillRef>
          <a:effectRef idx="0">
            <a:srgbClr val="C80000"/>
          </a:effectRef>
          <a:fontRef idx="minor">
            <a:sysClr val="window" lastClr="FFFFFF"/>
          </a:fontRef>
        </p:style>
        <p:txBody>
          <a:bodyPr rtlCol="0" anchor="ctr"/>
          <a:lstStyle/>
          <a:p>
            <a:pPr fontAlgn="base"/>
            <a:r>
              <a:rPr lang="zh-CN" altLang="en-US" sz="2400" b="1" strike="noStrike" noProof="1" dirty="0">
                <a:solidFill>
                  <a:schemeClr val="bg1"/>
                </a:solidFill>
                <a:latin typeface="微软雅黑" panose="020B0503020204020204" charset="-122"/>
                <a:ea typeface="微软雅黑" panose="020B0503020204020204" charset="-122"/>
              </a:rPr>
              <a:t>二</a:t>
            </a:r>
            <a:r>
              <a:rPr lang="zh-CN" altLang="en-US" sz="2400" b="1" strike="noStrike" noProof="1" dirty="0" smtClean="0">
                <a:solidFill>
                  <a:schemeClr val="bg1"/>
                </a:solidFill>
                <a:latin typeface="微软雅黑" panose="020B0503020204020204" charset="-122"/>
                <a:ea typeface="微软雅黑" panose="020B0503020204020204" charset="-122"/>
              </a:rPr>
              <a:t>、新时代我国社会主要</a:t>
            </a:r>
            <a:endParaRPr lang="en-US" altLang="zh-CN" sz="2400" b="1" strike="noStrike" noProof="1" dirty="0" smtClean="0">
              <a:solidFill>
                <a:schemeClr val="bg1"/>
              </a:solidFill>
              <a:latin typeface="微软雅黑" panose="020B0503020204020204" charset="-122"/>
              <a:ea typeface="微软雅黑" panose="020B0503020204020204" charset="-122"/>
            </a:endParaRPr>
          </a:p>
          <a:p>
            <a:pPr fontAlgn="base"/>
            <a:r>
              <a:rPr lang="en-US" altLang="zh-CN" sz="2400" b="1" strike="noStrike" noProof="1" dirty="0">
                <a:solidFill>
                  <a:schemeClr val="bg1"/>
                </a:solidFill>
                <a:latin typeface="微软雅黑" panose="020B0503020204020204" charset="-122"/>
                <a:ea typeface="微软雅黑" panose="020B0503020204020204" charset="-122"/>
              </a:rPr>
              <a:t> </a:t>
            </a:r>
            <a:r>
              <a:rPr lang="en-US" altLang="zh-CN" sz="2400" b="1" strike="noStrike" noProof="1" dirty="0" smtClean="0">
                <a:solidFill>
                  <a:schemeClr val="bg1"/>
                </a:solidFill>
                <a:latin typeface="微软雅黑" panose="020B0503020204020204" charset="-122"/>
                <a:ea typeface="微软雅黑" panose="020B0503020204020204" charset="-122"/>
              </a:rPr>
              <a:t>         </a:t>
            </a:r>
            <a:r>
              <a:rPr lang="zh-CN" altLang="en-US" sz="2400" b="1" strike="noStrike" noProof="1" dirty="0" smtClean="0">
                <a:solidFill>
                  <a:schemeClr val="bg1"/>
                </a:solidFill>
                <a:latin typeface="微软雅黑" panose="020B0503020204020204" charset="-122"/>
                <a:ea typeface="微软雅黑" panose="020B0503020204020204" charset="-122"/>
              </a:rPr>
              <a:t>矛盾的基本内涵</a:t>
            </a:r>
            <a:endParaRPr lang="zh-CN" altLang="en-US" sz="2400" b="1" strike="noStrike" noProof="1" dirty="0">
              <a:solidFill>
                <a:schemeClr val="bg1"/>
              </a:solidFill>
              <a:latin typeface="微软雅黑" panose="020B0503020204020204" charset="-122"/>
              <a:ea typeface="微软雅黑" panose="020B0503020204020204" charset="-122"/>
              <a:sym typeface="+mn-ea"/>
            </a:endParaRPr>
          </a:p>
        </p:txBody>
      </p:sp>
      <p:sp>
        <p:nvSpPr>
          <p:cNvPr id="16" name="圆角矩形 21"/>
          <p:cNvSpPr/>
          <p:nvPr/>
        </p:nvSpPr>
        <p:spPr>
          <a:xfrm>
            <a:off x="3548380" y="4702175"/>
            <a:ext cx="5290185" cy="732155"/>
          </a:xfrm>
          <a:prstGeom prst="roundRect">
            <a:avLst>
              <a:gd name="adj" fmla="val 20450"/>
            </a:avLst>
          </a:prstGeom>
          <a:solidFill>
            <a:srgbClr val="C00000"/>
          </a:solidFill>
          <a:ln w="50800">
            <a:solidFill>
              <a:sysClr val="window" lastClr="FFFFFF"/>
            </a:solidFill>
          </a:ln>
          <a:effectLst>
            <a:outerShdw blurRad="50800" dist="38100" dir="2700000" algn="tl" rotWithShape="0">
              <a:prstClr val="black">
                <a:alpha val="40000"/>
              </a:prstClr>
            </a:outerShdw>
          </a:effectLst>
        </p:spPr>
        <p:style>
          <a:lnRef idx="2">
            <a:srgbClr val="C80000">
              <a:shade val="50000"/>
            </a:srgbClr>
          </a:lnRef>
          <a:fillRef idx="1">
            <a:srgbClr val="C80000"/>
          </a:fillRef>
          <a:effectRef idx="0">
            <a:srgbClr val="C80000"/>
          </a:effectRef>
          <a:fontRef idx="minor">
            <a:sysClr val="window" lastClr="FFFFFF"/>
          </a:fontRef>
        </p:style>
        <p:txBody>
          <a:bodyPr rtlCol="0" anchor="ctr"/>
          <a:lstStyle/>
          <a:p>
            <a:pPr fontAlgn="base"/>
            <a:r>
              <a:rPr lang="zh-CN" altLang="en-US" sz="2400" b="1" strike="noStrike" noProof="1" dirty="0">
                <a:solidFill>
                  <a:schemeClr val="bg1"/>
                </a:solidFill>
                <a:latin typeface="微软雅黑" panose="020B0503020204020204" charset="-122"/>
                <a:ea typeface="微软雅黑" panose="020B0503020204020204" charset="-122"/>
              </a:rPr>
              <a:t>三</a:t>
            </a:r>
            <a:r>
              <a:rPr lang="zh-CN" altLang="en-US" sz="2400" b="1" strike="noStrike" noProof="1" dirty="0" smtClean="0">
                <a:solidFill>
                  <a:schemeClr val="bg1"/>
                </a:solidFill>
                <a:latin typeface="微软雅黑" panose="020B0503020204020204" charset="-122"/>
                <a:ea typeface="微软雅黑" panose="020B0503020204020204" charset="-122"/>
              </a:rPr>
              <a:t>、新时代社会主要矛盾下的新作为</a:t>
            </a:r>
            <a:endParaRPr lang="zh-CN" altLang="en-US" sz="2400" b="1" strike="noStrike" noProof="1" dirty="0">
              <a:solidFill>
                <a:schemeClr val="bg1"/>
              </a:solidFill>
              <a:latin typeface="微软雅黑" panose="020B0503020204020204" charset="-122"/>
              <a:ea typeface="微软雅黑" panose="020B0503020204020204" charset="-122"/>
            </a:endParaRPr>
          </a:p>
        </p:txBody>
      </p:sp>
      <p:sp>
        <p:nvSpPr>
          <p:cNvPr id="25" name="文本框 24"/>
          <p:cNvSpPr txBox="1"/>
          <p:nvPr/>
        </p:nvSpPr>
        <p:spPr>
          <a:xfrm>
            <a:off x="1336675" y="2593975"/>
            <a:ext cx="923925" cy="1477963"/>
          </a:xfrm>
          <a:prstGeom prst="rect">
            <a:avLst/>
          </a:prstGeom>
          <a:noFill/>
        </p:spPr>
        <p:txBody>
          <a:bodyPr vert="eaVert" wrap="none" rtlCol="0">
            <a:spAutoFit/>
          </a:bodyPr>
          <a:lstStyle/>
          <a:p>
            <a:r>
              <a:rPr lang="zh-CN" altLang="en-US" sz="4800" b="1" spc="600" noProof="1" dirty="0">
                <a:solidFill>
                  <a:srgbClr val="C1171E"/>
                </a:solidFill>
                <a:latin typeface="微软雅黑" panose="020B0503020204020204" charset="-122"/>
                <a:ea typeface="微软雅黑" panose="020B0503020204020204" charset="-122"/>
                <a:cs typeface="+mn-cs"/>
              </a:rPr>
              <a:t>目录</a:t>
            </a:r>
            <a:endParaRPr lang="zh-CN" altLang="en-US" sz="4800" b="1" spc="600" noProof="1" dirty="0">
              <a:solidFill>
                <a:srgbClr val="C1171E"/>
              </a:solidFill>
              <a:latin typeface="微软雅黑" panose="020B0503020204020204" charset="-122"/>
              <a:ea typeface="微软雅黑" panose="020B050302020402020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2000" fill="hold"/>
                                        <p:tgtEl>
                                          <p:spTgt spid="27"/>
                                        </p:tgtEl>
                                        <p:attrNameLst>
                                          <p:attrName>ppt_w</p:attrName>
                                        </p:attrNameLst>
                                      </p:cBhvr>
                                      <p:tavLst>
                                        <p:tav tm="0">
                                          <p:val>
                                            <p:fltVal val="0.000000"/>
                                          </p:val>
                                        </p:tav>
                                        <p:tav tm="100000">
                                          <p:val>
                                            <p:strVal val="#ppt_w"/>
                                          </p:val>
                                        </p:tav>
                                      </p:tavLst>
                                    </p:anim>
                                    <p:anim calcmode="lin" valueType="num">
                                      <p:cBhvr>
                                        <p:cTn id="8" dur="2000" fill="hold"/>
                                        <p:tgtEl>
                                          <p:spTgt spid="27"/>
                                        </p:tgtEl>
                                        <p:attrNameLst>
                                          <p:attrName>ppt_h</p:attrName>
                                        </p:attrNameLst>
                                      </p:cBhvr>
                                      <p:tavLst>
                                        <p:tav tm="0">
                                          <p:val>
                                            <p:fltVal val="0.000000"/>
                                          </p:val>
                                        </p:tav>
                                        <p:tav tm="100000">
                                          <p:val>
                                            <p:strVal val="#ppt_h"/>
                                          </p:val>
                                        </p:tav>
                                      </p:tavLst>
                                    </p:anim>
                                    <p:animEffect transition="in" filter="fade">
                                      <p:cBhvr>
                                        <p:cTn id="9" dur="2000"/>
                                        <p:tgtEl>
                                          <p:spTgt spid="27"/>
                                        </p:tgtEl>
                                      </p:cBhvr>
                                    </p:animEffect>
                                  </p:childTnLst>
                                </p:cTn>
                              </p:par>
                              <p:par>
                                <p:cTn id="10" presetID="2" presetClass="entr" presetSubtype="8"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2000" fill="hold"/>
                                        <p:tgtEl>
                                          <p:spTgt spid="25"/>
                                        </p:tgtEl>
                                        <p:attrNameLst>
                                          <p:attrName>ppt_x</p:attrName>
                                        </p:attrNameLst>
                                      </p:cBhvr>
                                      <p:tavLst>
                                        <p:tav tm="0">
                                          <p:val>
                                            <p:strVal val="0-#ppt_w/2"/>
                                          </p:val>
                                        </p:tav>
                                        <p:tav tm="100000">
                                          <p:val>
                                            <p:strVal val="#ppt_x"/>
                                          </p:val>
                                        </p:tav>
                                      </p:tavLst>
                                    </p:anim>
                                    <p:anim calcmode="lin" valueType="num">
                                      <p:cBhvr>
                                        <p:cTn id="13" dur="2000" fill="hold"/>
                                        <p:tgtEl>
                                          <p:spTgt spid="25"/>
                                        </p:tgtEl>
                                        <p:attrNameLst>
                                          <p:attrName>ppt_y</p:attrName>
                                        </p:attrNameLst>
                                      </p:cBhvr>
                                      <p:tavLst>
                                        <p:tav tm="0">
                                          <p:val>
                                            <p:strVal val="#ppt_y"/>
                                          </p:val>
                                        </p:tav>
                                        <p:tav tm="100000">
                                          <p:val>
                                            <p:strVal val="#ppt_y"/>
                                          </p:val>
                                        </p:tav>
                                      </p:tavLst>
                                    </p:anim>
                                  </p:childTnLst>
                                </p:cTn>
                              </p:par>
                              <p:par>
                                <p:cTn id="14" presetID="12" presetClass="entr" presetSubtype="2" fill="hold" grpId="0" nodeType="withEffect">
                                  <p:stCondLst>
                                    <p:cond delay="700"/>
                                  </p:stCondLst>
                                  <p:childTnLst>
                                    <p:set>
                                      <p:cBhvr>
                                        <p:cTn id="15" dur="1" fill="hold">
                                          <p:stCondLst>
                                            <p:cond delay="0"/>
                                          </p:stCondLst>
                                        </p:cTn>
                                        <p:tgtEl>
                                          <p:spTgt spid="14"/>
                                        </p:tgtEl>
                                        <p:attrNameLst>
                                          <p:attrName>style.visibility</p:attrName>
                                        </p:attrNameLst>
                                      </p:cBhvr>
                                      <p:to>
                                        <p:strVal val="visible"/>
                                      </p:to>
                                    </p:set>
                                    <p:anim calcmode="lin" valueType="num">
                                      <p:cBhvr>
                                        <p:cTn id="16" dur="2000"/>
                                        <p:tgtEl>
                                          <p:spTgt spid="14"/>
                                        </p:tgtEl>
                                        <p:attrNameLst>
                                          <p:attrName>ppt_x</p:attrName>
                                        </p:attrNameLst>
                                      </p:cBhvr>
                                      <p:tavLst>
                                        <p:tav tm="0">
                                          <p:val>
                                            <p:strVal val="#ppt_x+#ppt_w*1.125000"/>
                                          </p:val>
                                        </p:tav>
                                        <p:tav tm="100000">
                                          <p:val>
                                            <p:strVal val="#ppt_x"/>
                                          </p:val>
                                        </p:tav>
                                      </p:tavLst>
                                    </p:anim>
                                    <p:animEffect transition="in" filter="wipe(left)">
                                      <p:cBhvr>
                                        <p:cTn id="17" dur="2000"/>
                                        <p:tgtEl>
                                          <p:spTgt spid="14"/>
                                        </p:tgtEl>
                                      </p:cBhvr>
                                    </p:animEffect>
                                  </p:childTnLst>
                                </p:cTn>
                              </p:par>
                              <p:par>
                                <p:cTn id="18" presetID="12" presetClass="entr" presetSubtype="2" fill="hold" grpId="0" nodeType="withEffect">
                                  <p:stCondLst>
                                    <p:cond delay="1100"/>
                                  </p:stCondLst>
                                  <p:childTnLst>
                                    <p:set>
                                      <p:cBhvr>
                                        <p:cTn id="19" dur="1" fill="hold">
                                          <p:stCondLst>
                                            <p:cond delay="0"/>
                                          </p:stCondLst>
                                        </p:cTn>
                                        <p:tgtEl>
                                          <p:spTgt spid="15"/>
                                        </p:tgtEl>
                                        <p:attrNameLst>
                                          <p:attrName>style.visibility</p:attrName>
                                        </p:attrNameLst>
                                      </p:cBhvr>
                                      <p:to>
                                        <p:strVal val="visible"/>
                                      </p:to>
                                    </p:set>
                                    <p:anim calcmode="lin" valueType="num">
                                      <p:cBhvr>
                                        <p:cTn id="20" dur="2000"/>
                                        <p:tgtEl>
                                          <p:spTgt spid="15"/>
                                        </p:tgtEl>
                                        <p:attrNameLst>
                                          <p:attrName>ppt_x</p:attrName>
                                        </p:attrNameLst>
                                      </p:cBhvr>
                                      <p:tavLst>
                                        <p:tav tm="0">
                                          <p:val>
                                            <p:strVal val="#ppt_x+#ppt_w*1.125000"/>
                                          </p:val>
                                        </p:tav>
                                        <p:tav tm="100000">
                                          <p:val>
                                            <p:strVal val="#ppt_x"/>
                                          </p:val>
                                        </p:tav>
                                      </p:tavLst>
                                    </p:anim>
                                    <p:animEffect transition="in" filter="wipe(left)">
                                      <p:cBhvr>
                                        <p:cTn id="21" dur="2000"/>
                                        <p:tgtEl>
                                          <p:spTgt spid="15"/>
                                        </p:tgtEl>
                                      </p:cBhvr>
                                    </p:animEffect>
                                  </p:childTnLst>
                                </p:cTn>
                              </p:par>
                              <p:par>
                                <p:cTn id="22" presetID="12" presetClass="entr" presetSubtype="2" fill="hold" grpId="0" nodeType="withEffect">
                                  <p:stCondLst>
                                    <p:cond delay="1500"/>
                                  </p:stCondLst>
                                  <p:childTnLst>
                                    <p:set>
                                      <p:cBhvr>
                                        <p:cTn id="23" dur="1" fill="hold">
                                          <p:stCondLst>
                                            <p:cond delay="0"/>
                                          </p:stCondLst>
                                        </p:cTn>
                                        <p:tgtEl>
                                          <p:spTgt spid="16"/>
                                        </p:tgtEl>
                                        <p:attrNameLst>
                                          <p:attrName>style.visibility</p:attrName>
                                        </p:attrNameLst>
                                      </p:cBhvr>
                                      <p:to>
                                        <p:strVal val="visible"/>
                                      </p:to>
                                    </p:set>
                                    <p:anim calcmode="lin" valueType="num">
                                      <p:cBhvr>
                                        <p:cTn id="24" dur="2000"/>
                                        <p:tgtEl>
                                          <p:spTgt spid="16"/>
                                        </p:tgtEl>
                                        <p:attrNameLst>
                                          <p:attrName>ppt_x</p:attrName>
                                        </p:attrNameLst>
                                      </p:cBhvr>
                                      <p:tavLst>
                                        <p:tav tm="0">
                                          <p:val>
                                            <p:strVal val="#ppt_x+#ppt_w*1.125000"/>
                                          </p:val>
                                        </p:tav>
                                        <p:tav tm="100000">
                                          <p:val>
                                            <p:strVal val="#ppt_x"/>
                                          </p:val>
                                        </p:tav>
                                      </p:tavLst>
                                    </p:anim>
                                    <p:animEffect transition="in" filter="wipe(left)">
                                      <p:cBhvr>
                                        <p:cTn id="2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5" grpId="0" bldLvl="0" animBg="1"/>
      <p:bldP spid="16" grpId="0" bldLvl="0" animBg="1"/>
      <p:bldP spid="25"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40961" name="图片 4"/>
          <p:cNvPicPr>
            <a:picLocks noChangeAspect="1"/>
          </p:cNvPicPr>
          <p:nvPr/>
        </p:nvPicPr>
        <p:blipFill>
          <a:blip r:embed="rId1"/>
          <a:stretch>
            <a:fillRect/>
          </a:stretch>
        </p:blipFill>
        <p:spPr>
          <a:xfrm>
            <a:off x="0" y="0"/>
            <a:ext cx="1938338" cy="1533525"/>
          </a:xfrm>
          <a:prstGeom prst="rect">
            <a:avLst/>
          </a:prstGeom>
          <a:noFill/>
          <a:ln w="9525">
            <a:noFill/>
          </a:ln>
        </p:spPr>
      </p:pic>
      <p:pic>
        <p:nvPicPr>
          <p:cNvPr id="31747" name="Picture 2"/>
          <p:cNvPicPr>
            <a:picLocks noChangeAspect="1"/>
          </p:cNvPicPr>
          <p:nvPr/>
        </p:nvPicPr>
        <p:blipFill>
          <a:blip r:embed="rId2"/>
          <a:stretch>
            <a:fillRect/>
          </a:stretch>
        </p:blipFill>
        <p:spPr>
          <a:xfrm>
            <a:off x="4916488" y="1319213"/>
            <a:ext cx="3689350" cy="3689350"/>
          </a:xfrm>
          <a:prstGeom prst="rect">
            <a:avLst/>
          </a:prstGeom>
          <a:noFill/>
          <a:ln w="9525">
            <a:noFill/>
          </a:ln>
        </p:spPr>
      </p:pic>
      <p:pic>
        <p:nvPicPr>
          <p:cNvPr id="31748" name="图片 15"/>
          <p:cNvPicPr>
            <a:picLocks noChangeAspect="1"/>
          </p:cNvPicPr>
          <p:nvPr/>
        </p:nvPicPr>
        <p:blipFill>
          <a:blip r:embed="rId3"/>
          <a:stretch>
            <a:fillRect/>
          </a:stretch>
        </p:blipFill>
        <p:spPr>
          <a:xfrm>
            <a:off x="4887913" y="4384675"/>
            <a:ext cx="1887537" cy="2514600"/>
          </a:xfrm>
          <a:prstGeom prst="rect">
            <a:avLst/>
          </a:prstGeom>
          <a:noFill/>
          <a:ln w="9525">
            <a:noFill/>
          </a:ln>
        </p:spPr>
      </p:pic>
      <p:sp>
        <p:nvSpPr>
          <p:cNvPr id="31753" name="矩形 1"/>
          <p:cNvSpPr/>
          <p:nvPr/>
        </p:nvSpPr>
        <p:spPr>
          <a:xfrm>
            <a:off x="5546725" y="1976438"/>
            <a:ext cx="2428875" cy="1477962"/>
          </a:xfrm>
          <a:prstGeom prst="rect">
            <a:avLst/>
          </a:prstGeom>
          <a:noFill/>
          <a:ln w="9525">
            <a:noFill/>
          </a:ln>
        </p:spPr>
        <p:txBody>
          <a:bodyPr anchor="t">
            <a:spAutoFit/>
          </a:bodyPr>
          <a:p>
            <a:pPr eaLnBrk="0" hangingPunct="0"/>
            <a:r>
              <a:rPr lang="en-US" altLang="zh-CN" sz="2400" b="1" dirty="0">
                <a:solidFill>
                  <a:srgbClr val="FF0000"/>
                </a:solidFill>
                <a:latin typeface="华文行楷" pitchFamily="2" charset="-122"/>
                <a:ea typeface="华文行楷" pitchFamily="2" charset="-122"/>
                <a:sym typeface="华文行楷" pitchFamily="2" charset="-122"/>
              </a:rPr>
              <a:t>2015</a:t>
            </a:r>
            <a:r>
              <a:rPr lang="zh-CN" altLang="en-US" sz="2400" b="1" dirty="0">
                <a:solidFill>
                  <a:srgbClr val="FF0000"/>
                </a:solidFill>
                <a:latin typeface="华文行楷" pitchFamily="2" charset="-122"/>
                <a:ea typeface="华文行楷" pitchFamily="2" charset="-122"/>
                <a:sym typeface="华文行楷" pitchFamily="2" charset="-122"/>
              </a:rPr>
              <a:t>年</a:t>
            </a:r>
            <a:r>
              <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rPr>
              <a:t>，中国劳动报酬约占</a:t>
            </a:r>
            <a:r>
              <a:rPr lang="en-US" altLang="zh-CN" b="1" dirty="0">
                <a:solidFill>
                  <a:srgbClr val="000000"/>
                </a:solidFill>
                <a:latin typeface="楷体" panose="02010609060101010101" pitchFamily="49" charset="-122"/>
                <a:ea typeface="楷体" panose="02010609060101010101" pitchFamily="49" charset="-122"/>
                <a:sym typeface="楷体" panose="02010609060101010101" pitchFamily="49" charset="-122"/>
              </a:rPr>
              <a:t>GDP</a:t>
            </a:r>
            <a:r>
              <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rPr>
              <a:t>的</a:t>
            </a:r>
            <a:r>
              <a:rPr lang="en-US" altLang="zh-CN" sz="2400" b="1" dirty="0">
                <a:solidFill>
                  <a:srgbClr val="FF0000"/>
                </a:solidFill>
                <a:latin typeface="华文行楷" pitchFamily="2" charset="-122"/>
                <a:ea typeface="华文行楷" pitchFamily="2" charset="-122"/>
                <a:sym typeface="华文行楷" pitchFamily="2" charset="-122"/>
              </a:rPr>
              <a:t>35%</a:t>
            </a:r>
            <a:endParaRPr lang="en-US" altLang="zh-CN" sz="2400" b="1" dirty="0">
              <a:solidFill>
                <a:srgbClr val="FF0000"/>
              </a:solidFill>
              <a:latin typeface="华文行楷" pitchFamily="2" charset="-122"/>
              <a:ea typeface="华文行楷" pitchFamily="2" charset="-122"/>
              <a:sym typeface="华文行楷" pitchFamily="2" charset="-122"/>
            </a:endParaRPr>
          </a:p>
          <a:p>
            <a:pPr eaLnBrk="0" hangingPunct="0"/>
            <a:r>
              <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rPr>
              <a:t>欧洲国家这一比率约为</a:t>
            </a:r>
            <a:r>
              <a:rPr lang="en-US" altLang="zh-CN" sz="2400" b="1" dirty="0">
                <a:solidFill>
                  <a:srgbClr val="FF0000"/>
                </a:solidFill>
                <a:latin typeface="华文行楷" pitchFamily="2" charset="-122"/>
                <a:ea typeface="华文行楷" pitchFamily="2" charset="-122"/>
                <a:sym typeface="华文行楷" pitchFamily="2" charset="-122"/>
              </a:rPr>
              <a:t>63%</a:t>
            </a:r>
            <a:endParaRPr lang="zh-CN" altLang="en-US" sz="2400" b="1" dirty="0">
              <a:solidFill>
                <a:srgbClr val="FF0000"/>
              </a:solidFill>
              <a:latin typeface="华文行楷" pitchFamily="2" charset="-122"/>
              <a:ea typeface="华文行楷" pitchFamily="2" charset="-122"/>
              <a:sym typeface="华文行楷" pitchFamily="2" charset="-122"/>
            </a:endParaRPr>
          </a:p>
        </p:txBody>
      </p:sp>
      <p:grpSp>
        <p:nvGrpSpPr>
          <p:cNvPr id="2" name="组合 1"/>
          <p:cNvGrpSpPr/>
          <p:nvPr/>
        </p:nvGrpSpPr>
        <p:grpSpPr>
          <a:xfrm>
            <a:off x="230188" y="2076450"/>
            <a:ext cx="4370387" cy="2774950"/>
            <a:chOff x="496888" y="2386013"/>
            <a:chExt cx="4103687" cy="2465387"/>
          </a:xfrm>
        </p:grpSpPr>
        <p:pic>
          <p:nvPicPr>
            <p:cNvPr id="40966" name="图表 14"/>
            <p:cNvPicPr/>
            <p:nvPr/>
          </p:nvPicPr>
          <p:blipFill>
            <a:blip r:embed="rId4"/>
            <a:stretch>
              <a:fillRect/>
            </a:stretch>
          </p:blipFill>
          <p:spPr>
            <a:xfrm>
              <a:off x="496888" y="2386013"/>
              <a:ext cx="4103687" cy="2465387"/>
            </a:xfrm>
            <a:prstGeom prst="rect">
              <a:avLst/>
            </a:prstGeom>
            <a:noFill/>
            <a:ln w="9525">
              <a:noFill/>
            </a:ln>
          </p:spPr>
        </p:pic>
        <p:sp>
          <p:nvSpPr>
            <p:cNvPr id="40967" name="TextBox 4"/>
            <p:cNvSpPr/>
            <p:nvPr/>
          </p:nvSpPr>
          <p:spPr>
            <a:xfrm>
              <a:off x="1512888" y="3709988"/>
              <a:ext cx="1652587" cy="764614"/>
            </a:xfrm>
            <a:prstGeom prst="rect">
              <a:avLst/>
            </a:prstGeom>
            <a:solidFill>
              <a:srgbClr val="FFFFFF"/>
            </a:solidFill>
            <a:ln w="25400" cap="flat" cmpd="sng">
              <a:solidFill>
                <a:schemeClr val="accent1"/>
              </a:solidFill>
              <a:prstDash val="dash"/>
              <a:miter/>
              <a:headEnd type="none" w="med" len="med"/>
              <a:tailEnd type="none" w="med" len="med"/>
            </a:ln>
          </p:spPr>
          <p:txBody>
            <a:bodyPr anchor="t">
              <a:spAutoFit/>
            </a:bodyPr>
            <a:p>
              <a:pPr eaLnBrk="0" hangingPunct="0"/>
              <a:r>
                <a:rPr lang="zh-CN" altLang="en-US" sz="1000" b="1" dirty="0">
                  <a:solidFill>
                    <a:srgbClr val="000000"/>
                  </a:solidFill>
                  <a:latin typeface="楷体" panose="02010609060101010101" pitchFamily="49" charset="-122"/>
                  <a:ea typeface="楷体" panose="02010609060101010101" pitchFamily="49" charset="-122"/>
                  <a:sym typeface="楷体" panose="02010609060101010101" pitchFamily="49" charset="-122"/>
                </a:rPr>
                <a:t>低于</a:t>
              </a:r>
              <a:r>
                <a:rPr lang="en-US" altLang="zh-CN" sz="1000" b="1" dirty="0">
                  <a:solidFill>
                    <a:srgbClr val="000000"/>
                  </a:solidFill>
                  <a:latin typeface="楷体" panose="02010609060101010101" pitchFamily="49" charset="-122"/>
                  <a:ea typeface="楷体" panose="02010609060101010101" pitchFamily="49" charset="-122"/>
                  <a:sym typeface="楷体" panose="02010609060101010101" pitchFamily="49" charset="-122"/>
                </a:rPr>
                <a:t>0.2:</a:t>
              </a:r>
              <a:r>
                <a:rPr lang="zh-CN" altLang="en-US" sz="1000" b="1" dirty="0">
                  <a:solidFill>
                    <a:srgbClr val="000000"/>
                  </a:solidFill>
                  <a:latin typeface="楷体" panose="02010609060101010101" pitchFamily="49" charset="-122"/>
                  <a:ea typeface="楷体" panose="02010609060101010101" pitchFamily="49" charset="-122"/>
                  <a:sym typeface="楷体" panose="02010609060101010101" pitchFamily="49" charset="-122"/>
                </a:rPr>
                <a:t>收入绝对平均</a:t>
              </a:r>
              <a:endParaRPr lang="en-US" altLang="zh-CN" sz="10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eaLnBrk="0" hangingPunct="0"/>
              <a:r>
                <a:rPr lang="en-US" altLang="zh-CN" sz="1000" b="1" dirty="0">
                  <a:solidFill>
                    <a:srgbClr val="000000"/>
                  </a:solidFill>
                  <a:latin typeface="楷体" panose="02010609060101010101" pitchFamily="49" charset="-122"/>
                  <a:ea typeface="楷体" panose="02010609060101010101" pitchFamily="49" charset="-122"/>
                  <a:sym typeface="楷体" panose="02010609060101010101" pitchFamily="49" charset="-122"/>
                </a:rPr>
                <a:t>0.2-0.3</a:t>
              </a:r>
              <a:r>
                <a:rPr lang="zh-CN" altLang="en-US" sz="1000" b="1" dirty="0">
                  <a:solidFill>
                    <a:srgbClr val="000000"/>
                  </a:solidFill>
                  <a:latin typeface="楷体" panose="02010609060101010101" pitchFamily="49" charset="-122"/>
                  <a:ea typeface="楷体" panose="02010609060101010101" pitchFamily="49" charset="-122"/>
                  <a:sym typeface="楷体" panose="02010609060101010101" pitchFamily="49" charset="-122"/>
                </a:rPr>
                <a:t>：收入比较平均</a:t>
              </a:r>
              <a:endParaRPr lang="en-US" altLang="zh-CN" sz="10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eaLnBrk="0" hangingPunct="0"/>
              <a:r>
                <a:rPr lang="en-US" altLang="zh-CN" sz="1000" b="1" dirty="0">
                  <a:solidFill>
                    <a:srgbClr val="000000"/>
                  </a:solidFill>
                  <a:latin typeface="楷体" panose="02010609060101010101" pitchFamily="49" charset="-122"/>
                  <a:ea typeface="楷体" panose="02010609060101010101" pitchFamily="49" charset="-122"/>
                  <a:sym typeface="楷体" panose="02010609060101010101" pitchFamily="49" charset="-122"/>
                </a:rPr>
                <a:t>0.3-0.4</a:t>
              </a:r>
              <a:r>
                <a:rPr lang="zh-CN" altLang="en-US" sz="1000" b="1" dirty="0">
                  <a:solidFill>
                    <a:srgbClr val="000000"/>
                  </a:solidFill>
                  <a:latin typeface="楷体" panose="02010609060101010101" pitchFamily="49" charset="-122"/>
                  <a:ea typeface="楷体" panose="02010609060101010101" pitchFamily="49" charset="-122"/>
                  <a:sym typeface="楷体" panose="02010609060101010101" pitchFamily="49" charset="-122"/>
                </a:rPr>
                <a:t>：收入相对合理</a:t>
              </a:r>
              <a:endParaRPr lang="en-US" altLang="zh-CN" sz="10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eaLnBrk="0" hangingPunct="0"/>
              <a:r>
                <a:rPr lang="en-US" altLang="zh-CN" sz="1000" b="1" dirty="0">
                  <a:solidFill>
                    <a:srgbClr val="000000"/>
                  </a:solidFill>
                  <a:latin typeface="楷体" panose="02010609060101010101" pitchFamily="49" charset="-122"/>
                  <a:ea typeface="楷体" panose="02010609060101010101" pitchFamily="49" charset="-122"/>
                  <a:sym typeface="楷体" panose="02010609060101010101" pitchFamily="49" charset="-122"/>
                </a:rPr>
                <a:t>0.4-0.5</a:t>
              </a:r>
              <a:r>
                <a:rPr lang="zh-CN" altLang="en-US" sz="1000" b="1" dirty="0">
                  <a:solidFill>
                    <a:srgbClr val="000000"/>
                  </a:solidFill>
                  <a:latin typeface="楷体" panose="02010609060101010101" pitchFamily="49" charset="-122"/>
                  <a:ea typeface="楷体" panose="02010609060101010101" pitchFamily="49" charset="-122"/>
                  <a:sym typeface="楷体" panose="02010609060101010101" pitchFamily="49" charset="-122"/>
                </a:rPr>
                <a:t>：收入差距较大</a:t>
              </a:r>
              <a:endParaRPr lang="en-US" altLang="zh-CN" sz="10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eaLnBrk="0" hangingPunct="0"/>
              <a:r>
                <a:rPr lang="en-US" altLang="zh-CN" sz="1000" b="1" dirty="0">
                  <a:solidFill>
                    <a:srgbClr val="000000"/>
                  </a:solidFill>
                  <a:latin typeface="楷体" panose="02010609060101010101" pitchFamily="49" charset="-122"/>
                  <a:ea typeface="楷体" panose="02010609060101010101" pitchFamily="49" charset="-122"/>
                  <a:sym typeface="楷体" panose="02010609060101010101" pitchFamily="49" charset="-122"/>
                </a:rPr>
                <a:t>0.5</a:t>
              </a:r>
              <a:r>
                <a:rPr lang="zh-CN" altLang="en-US" sz="1000" b="1" dirty="0">
                  <a:solidFill>
                    <a:srgbClr val="000000"/>
                  </a:solidFill>
                  <a:latin typeface="楷体" panose="02010609060101010101" pitchFamily="49" charset="-122"/>
                  <a:ea typeface="楷体" panose="02010609060101010101" pitchFamily="49" charset="-122"/>
                  <a:sym typeface="楷体" panose="02010609060101010101" pitchFamily="49" charset="-122"/>
                </a:rPr>
                <a:t>以上：收入差距悬殊</a:t>
              </a:r>
              <a:endParaRPr lang="zh-CN" altLang="en-US" sz="10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grpSp>
      <p:sp>
        <p:nvSpPr>
          <p:cNvPr id="31757" name="TextBox 16"/>
          <p:cNvSpPr/>
          <p:nvPr/>
        </p:nvSpPr>
        <p:spPr>
          <a:xfrm>
            <a:off x="5375275" y="6256338"/>
            <a:ext cx="911225" cy="338137"/>
          </a:xfrm>
          <a:prstGeom prst="rect">
            <a:avLst/>
          </a:prstGeom>
          <a:noFill/>
          <a:ln w="9525">
            <a:noFill/>
          </a:ln>
        </p:spPr>
        <p:txBody>
          <a:bodyPr wrap="none" anchor="t">
            <a:spAutoFit/>
          </a:bodyPr>
          <a:p>
            <a:pPr eaLnBrk="0" hangingPunct="0"/>
            <a:r>
              <a:rPr lang="zh-CN" altLang="en-US" sz="1600" b="1" dirty="0">
                <a:solidFill>
                  <a:srgbClr val="000000"/>
                </a:solidFill>
                <a:latin typeface="楷体" panose="02010609060101010101" pitchFamily="49" charset="-122"/>
                <a:ea typeface="楷体" panose="02010609060101010101" pitchFamily="49" charset="-122"/>
                <a:sym typeface="楷体" panose="02010609060101010101" pitchFamily="49" charset="-122"/>
              </a:rPr>
              <a:t>人均</a:t>
            </a:r>
            <a:r>
              <a:rPr lang="en-US" altLang="zh-CN" sz="1600" b="1" dirty="0">
                <a:solidFill>
                  <a:srgbClr val="000000"/>
                </a:solidFill>
                <a:latin typeface="楷体" panose="02010609060101010101" pitchFamily="49" charset="-122"/>
                <a:ea typeface="楷体" panose="02010609060101010101" pitchFamily="49" charset="-122"/>
                <a:sym typeface="楷体" panose="02010609060101010101" pitchFamily="49" charset="-122"/>
              </a:rPr>
              <a:t>GDP</a:t>
            </a:r>
            <a:endParaRPr lang="zh-CN" altLang="en-US" sz="16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31758" name="TextBox 17"/>
          <p:cNvSpPr/>
          <p:nvPr/>
        </p:nvSpPr>
        <p:spPr>
          <a:xfrm rot="-1177220">
            <a:off x="5154613" y="4694238"/>
            <a:ext cx="442912" cy="1323975"/>
          </a:xfrm>
          <a:prstGeom prst="rect">
            <a:avLst/>
          </a:prstGeom>
          <a:noFill/>
          <a:ln w="9525">
            <a:noFill/>
          </a:ln>
        </p:spPr>
        <p:txBody>
          <a:bodyPr wrap="none" anchor="t">
            <a:spAutoFit/>
          </a:bodyPr>
          <a:p>
            <a:pPr eaLnBrk="0" hangingPunct="0"/>
            <a:r>
              <a:rPr lang="zh-CN" altLang="en-US" sz="2000" b="1" dirty="0">
                <a:solidFill>
                  <a:srgbClr val="000000"/>
                </a:solidFill>
                <a:latin typeface="Calibri" panose="020F0502020204030204" pitchFamily="34" charset="0"/>
                <a:ea typeface="宋体" panose="02010600030101010101" pitchFamily="2" charset="-122"/>
                <a:sym typeface="宋体" panose="02010600030101010101" pitchFamily="2" charset="-122"/>
              </a:rPr>
              <a:t>北</a:t>
            </a:r>
            <a:endParaRPr lang="en-US" altLang="zh-CN" sz="2000" b="1" dirty="0">
              <a:solidFill>
                <a:srgbClr val="000000"/>
              </a:solidFill>
              <a:latin typeface="Calibri" panose="020F0502020204030204" pitchFamily="34" charset="0"/>
              <a:ea typeface="宋体" panose="02010600030101010101" pitchFamily="2" charset="-122"/>
              <a:sym typeface="Calibri" panose="020F0502020204030204" pitchFamily="34" charset="0"/>
            </a:endParaRPr>
          </a:p>
          <a:p>
            <a:pPr eaLnBrk="0" hangingPunct="0"/>
            <a:r>
              <a:rPr lang="zh-CN" altLang="en-US" sz="2000" b="1" dirty="0">
                <a:solidFill>
                  <a:srgbClr val="000000"/>
                </a:solidFill>
                <a:latin typeface="Calibri" panose="020F0502020204030204" pitchFamily="34" charset="0"/>
                <a:ea typeface="宋体" panose="02010600030101010101" pitchFamily="2" charset="-122"/>
                <a:sym typeface="宋体" panose="02010600030101010101" pitchFamily="2" charset="-122"/>
              </a:rPr>
              <a:t>上</a:t>
            </a:r>
            <a:endParaRPr lang="en-US" altLang="zh-CN" sz="2000" b="1" dirty="0">
              <a:solidFill>
                <a:srgbClr val="000000"/>
              </a:solidFill>
              <a:latin typeface="Calibri" panose="020F0502020204030204" pitchFamily="34" charset="0"/>
              <a:ea typeface="宋体" panose="02010600030101010101" pitchFamily="2" charset="-122"/>
              <a:sym typeface="Calibri" panose="020F0502020204030204" pitchFamily="34" charset="0"/>
            </a:endParaRPr>
          </a:p>
          <a:p>
            <a:pPr eaLnBrk="0" hangingPunct="0"/>
            <a:r>
              <a:rPr lang="zh-CN" altLang="en-US" sz="2000" b="1" dirty="0">
                <a:solidFill>
                  <a:srgbClr val="000000"/>
                </a:solidFill>
                <a:latin typeface="Calibri" panose="020F0502020204030204" pitchFamily="34" charset="0"/>
                <a:ea typeface="宋体" panose="02010600030101010101" pitchFamily="2" charset="-122"/>
                <a:sym typeface="宋体" panose="02010600030101010101" pitchFamily="2" charset="-122"/>
              </a:rPr>
              <a:t>广</a:t>
            </a:r>
            <a:endParaRPr lang="en-US" altLang="zh-CN" sz="2000" b="1" dirty="0">
              <a:solidFill>
                <a:srgbClr val="000000"/>
              </a:solidFill>
              <a:latin typeface="Calibri" panose="020F0502020204030204" pitchFamily="34" charset="0"/>
              <a:ea typeface="宋体" panose="02010600030101010101" pitchFamily="2" charset="-122"/>
              <a:sym typeface="Calibri" panose="020F0502020204030204" pitchFamily="34" charset="0"/>
            </a:endParaRPr>
          </a:p>
          <a:p>
            <a:pPr eaLnBrk="0" hangingPunct="0"/>
            <a:r>
              <a:rPr lang="zh-CN" altLang="en-US" sz="2000" b="1" dirty="0">
                <a:solidFill>
                  <a:srgbClr val="000000"/>
                </a:solidFill>
                <a:latin typeface="Calibri" panose="020F0502020204030204" pitchFamily="34" charset="0"/>
                <a:ea typeface="宋体" panose="02010600030101010101" pitchFamily="2" charset="-122"/>
                <a:sym typeface="宋体" panose="02010600030101010101" pitchFamily="2" charset="-122"/>
              </a:rPr>
              <a:t>深</a:t>
            </a:r>
            <a:endParaRPr lang="zh-CN" altLang="en-US" sz="2000" b="1"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31759" name="TextBox 19"/>
          <p:cNvSpPr/>
          <p:nvPr/>
        </p:nvSpPr>
        <p:spPr>
          <a:xfrm rot="-502507">
            <a:off x="4605338" y="4389438"/>
            <a:ext cx="1112837" cy="369887"/>
          </a:xfrm>
          <a:prstGeom prst="rect">
            <a:avLst/>
          </a:prstGeom>
          <a:noFill/>
          <a:ln w="9525">
            <a:noFill/>
          </a:ln>
        </p:spPr>
        <p:txBody>
          <a:bodyPr wrap="none" anchor="t">
            <a:spAutoFit/>
          </a:bodyPr>
          <a:p>
            <a:pPr eaLnBrk="0" hangingPunct="0"/>
            <a:r>
              <a:rPr lang="en-US" altLang="zh-CN" b="1" dirty="0">
                <a:solidFill>
                  <a:srgbClr val="000000"/>
                </a:solidFill>
                <a:latin typeface="华文行楷" pitchFamily="2" charset="-122"/>
                <a:ea typeface="华文行楷" pitchFamily="2" charset="-122"/>
                <a:sym typeface="华文行楷" pitchFamily="2" charset="-122"/>
              </a:rPr>
              <a:t>17000</a:t>
            </a:r>
            <a:r>
              <a:rPr lang="zh-CN" altLang="en-US" b="1" dirty="0">
                <a:solidFill>
                  <a:srgbClr val="000000"/>
                </a:solidFill>
                <a:latin typeface="华文行楷" pitchFamily="2" charset="-122"/>
                <a:ea typeface="华文行楷" pitchFamily="2" charset="-122"/>
                <a:sym typeface="华文行楷" pitchFamily="2" charset="-122"/>
              </a:rPr>
              <a:t>美元</a:t>
            </a:r>
            <a:endParaRPr lang="zh-CN" altLang="en-US" b="1" dirty="0">
              <a:solidFill>
                <a:srgbClr val="000000"/>
              </a:solidFill>
              <a:latin typeface="华文行楷" pitchFamily="2" charset="-122"/>
              <a:ea typeface="华文行楷" pitchFamily="2" charset="-122"/>
              <a:sym typeface="华文行楷" pitchFamily="2" charset="-122"/>
            </a:endParaRPr>
          </a:p>
        </p:txBody>
      </p:sp>
      <p:sp>
        <p:nvSpPr>
          <p:cNvPr id="31760" name="TextBox 24"/>
          <p:cNvSpPr/>
          <p:nvPr/>
        </p:nvSpPr>
        <p:spPr>
          <a:xfrm rot="1728946">
            <a:off x="5927725" y="5813425"/>
            <a:ext cx="492125" cy="461963"/>
          </a:xfrm>
          <a:prstGeom prst="rect">
            <a:avLst/>
          </a:prstGeom>
          <a:noFill/>
          <a:ln w="9525">
            <a:noFill/>
          </a:ln>
        </p:spPr>
        <p:txBody>
          <a:bodyPr wrap="none" anchor="t">
            <a:spAutoFit/>
          </a:bodyPr>
          <a:p>
            <a:pPr eaLnBrk="0" hangingPunct="0"/>
            <a:r>
              <a:rPr lang="zh-CN" altLang="en-US" sz="1200" b="1" dirty="0">
                <a:solidFill>
                  <a:srgbClr val="000000"/>
                </a:solidFill>
                <a:latin typeface="Calibri" panose="020F0502020204030204" pitchFamily="34" charset="0"/>
                <a:ea typeface="宋体" panose="02010600030101010101" pitchFamily="2" charset="-122"/>
                <a:sym typeface="宋体" panose="02010600030101010101" pitchFamily="2" charset="-122"/>
              </a:rPr>
              <a:t>西部</a:t>
            </a:r>
            <a:endParaRPr lang="en-US" altLang="zh-CN" sz="1200" b="1" dirty="0">
              <a:solidFill>
                <a:srgbClr val="000000"/>
              </a:solidFill>
              <a:latin typeface="Calibri" panose="020F0502020204030204" pitchFamily="34" charset="0"/>
              <a:ea typeface="宋体" panose="02010600030101010101" pitchFamily="2" charset="-122"/>
              <a:sym typeface="Calibri" panose="020F0502020204030204" pitchFamily="34" charset="0"/>
            </a:endParaRPr>
          </a:p>
          <a:p>
            <a:pPr eaLnBrk="0" hangingPunct="0"/>
            <a:r>
              <a:rPr lang="zh-CN" altLang="en-US" sz="1200" b="1" dirty="0">
                <a:solidFill>
                  <a:srgbClr val="000000"/>
                </a:solidFill>
                <a:latin typeface="Calibri" panose="020F0502020204030204" pitchFamily="34" charset="0"/>
                <a:ea typeface="宋体" panose="02010600030101010101" pitchFamily="2" charset="-122"/>
                <a:sym typeface="宋体" panose="02010600030101010101" pitchFamily="2" charset="-122"/>
              </a:rPr>
              <a:t>省份</a:t>
            </a:r>
            <a:endParaRPr lang="zh-CN" altLang="en-US" sz="1200" b="1"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3" name="TextBox 25"/>
          <p:cNvSpPr/>
          <p:nvPr/>
        </p:nvSpPr>
        <p:spPr>
          <a:xfrm rot="444335">
            <a:off x="5889625" y="5149850"/>
            <a:ext cx="1049338" cy="646113"/>
          </a:xfrm>
          <a:prstGeom prst="rect">
            <a:avLst/>
          </a:prstGeom>
          <a:noFill/>
          <a:ln w="9525">
            <a:noFill/>
          </a:ln>
        </p:spPr>
        <p:txBody>
          <a:bodyPr wrap="none" anchor="t">
            <a:spAutoFit/>
          </a:bodyPr>
          <a:p>
            <a:pPr eaLnBrk="0" hangingPunct="0"/>
            <a:r>
              <a:rPr lang="zh-CN" altLang="en-US" b="1" dirty="0">
                <a:solidFill>
                  <a:srgbClr val="000000"/>
                </a:solidFill>
                <a:latin typeface="华文行楷" pitchFamily="2" charset="-122"/>
                <a:ea typeface="华文行楷" pitchFamily="2" charset="-122"/>
                <a:sym typeface="华文行楷" pitchFamily="2" charset="-122"/>
              </a:rPr>
              <a:t>不足</a:t>
            </a:r>
            <a:r>
              <a:rPr lang="en-US" altLang="zh-CN" b="1" dirty="0">
                <a:solidFill>
                  <a:srgbClr val="000000"/>
                </a:solidFill>
                <a:latin typeface="华文行楷" pitchFamily="2" charset="-122"/>
                <a:ea typeface="华文行楷" pitchFamily="2" charset="-122"/>
                <a:sym typeface="华文行楷" pitchFamily="2" charset="-122"/>
              </a:rPr>
              <a:t>5000</a:t>
            </a:r>
            <a:endParaRPr lang="en-US" altLang="zh-CN" b="1" dirty="0">
              <a:solidFill>
                <a:srgbClr val="000000"/>
              </a:solidFill>
              <a:latin typeface="华文行楷" pitchFamily="2" charset="-122"/>
              <a:ea typeface="华文行楷" pitchFamily="2" charset="-122"/>
              <a:sym typeface="华文行楷" pitchFamily="2" charset="-122"/>
            </a:endParaRPr>
          </a:p>
          <a:p>
            <a:pPr eaLnBrk="0" hangingPunct="0"/>
            <a:r>
              <a:rPr lang="zh-CN" altLang="en-US" b="1" dirty="0">
                <a:solidFill>
                  <a:srgbClr val="000000"/>
                </a:solidFill>
                <a:latin typeface="华文行楷" pitchFamily="2" charset="-122"/>
                <a:ea typeface="华文行楷" pitchFamily="2" charset="-122"/>
                <a:sym typeface="华文行楷" pitchFamily="2" charset="-122"/>
              </a:rPr>
              <a:t>美元</a:t>
            </a:r>
            <a:endParaRPr lang="zh-CN" altLang="en-US" b="1" dirty="0">
              <a:solidFill>
                <a:srgbClr val="000000"/>
              </a:solidFill>
              <a:latin typeface="华文行楷" pitchFamily="2" charset="-122"/>
              <a:ea typeface="华文行楷" pitchFamily="2" charset="-122"/>
              <a:sym typeface="华文行楷" pitchFamily="2" charset="-122"/>
            </a:endParaRPr>
          </a:p>
        </p:txBody>
      </p:sp>
      <p:sp>
        <p:nvSpPr>
          <p:cNvPr id="40973" name="矩形 5"/>
          <p:cNvSpPr/>
          <p:nvPr/>
        </p:nvSpPr>
        <p:spPr>
          <a:xfrm>
            <a:off x="2012950" y="179388"/>
            <a:ext cx="6429375" cy="954087"/>
          </a:xfrm>
          <a:prstGeom prst="rect">
            <a:avLst/>
          </a:prstGeom>
          <a:noFill/>
          <a:ln w="9525">
            <a:noFill/>
          </a:ln>
        </p:spPr>
        <p:txBody>
          <a:bodyPr anchor="t">
            <a:spAutoFit/>
          </a:bodyPr>
          <a:p>
            <a:pPr algn="ctr" eaLnBrk="0" hangingPunct="0"/>
            <a:r>
              <a:rPr lang="zh-CN" altLang="en-US" sz="2800" b="1" dirty="0">
                <a:latin typeface="黑体" panose="02010609060101010101" charset="-122"/>
                <a:ea typeface="黑体" panose="02010609060101010101" charset="-122"/>
                <a:sym typeface="宋体" panose="02010600030101010101" pitchFamily="2" charset="-122"/>
              </a:rPr>
              <a:t>发展不平衡不充分：新时代社会主要矛盾的具体体现</a:t>
            </a:r>
            <a:endParaRPr lang="zh-CN" altLang="en-US" sz="2800" b="1" dirty="0">
              <a:solidFill>
                <a:srgbClr val="000000"/>
              </a:solidFill>
              <a:latin typeface="微软雅黑" panose="020B0503020204020204" charset="-122"/>
              <a:ea typeface="微软雅黑" panose="020B0503020204020204" charset="-122"/>
              <a:sym typeface="微软雅黑" panose="020B050302020402020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000000"/>
                                          </p:val>
                                        </p:tav>
                                        <p:tav tm="100000">
                                          <p:val>
                                            <p:strVal val="#ppt_w"/>
                                          </p:val>
                                        </p:tav>
                                      </p:tavLst>
                                    </p:anim>
                                    <p:anim calcmode="lin" valueType="num">
                                      <p:cBhvr>
                                        <p:cTn id="8" dur="2000" fill="hold"/>
                                        <p:tgtEl>
                                          <p:spTgt spid="2"/>
                                        </p:tgtEl>
                                        <p:attrNameLst>
                                          <p:attrName>ppt_h</p:attrName>
                                        </p:attrNameLst>
                                      </p:cBhvr>
                                      <p:tavLst>
                                        <p:tav tm="0">
                                          <p:val>
                                            <p:fltVal val="0.000000"/>
                                          </p:val>
                                        </p:tav>
                                        <p:tav tm="100000">
                                          <p:val>
                                            <p:strVal val="#ppt_h"/>
                                          </p:val>
                                        </p:tav>
                                      </p:tavLst>
                                    </p:anim>
                                    <p:animEffect transition="in" filter="fade">
                                      <p:cBhvr>
                                        <p:cTn id="9" dur="2000"/>
                                        <p:tgtEl>
                                          <p:spTgt spid="2"/>
                                        </p:tgtEl>
                                      </p:cBhvr>
                                    </p:animEffect>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31747"/>
                                        </p:tgtEl>
                                        <p:attrNameLst>
                                          <p:attrName>style.visibility</p:attrName>
                                        </p:attrNameLst>
                                      </p:cBhvr>
                                      <p:to>
                                        <p:strVal val="visible"/>
                                      </p:to>
                                    </p:set>
                                    <p:animEffect transition="in" filter="fade">
                                      <p:cBhvr>
                                        <p:cTn id="13" dur="2000"/>
                                        <p:tgtEl>
                                          <p:spTgt spid="31747"/>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31753"/>
                                        </p:tgtEl>
                                        <p:attrNameLst>
                                          <p:attrName>style.visibility</p:attrName>
                                        </p:attrNameLst>
                                      </p:cBhvr>
                                      <p:to>
                                        <p:strVal val="visible"/>
                                      </p:to>
                                    </p:set>
                                    <p:animEffect transition="in" filter="wedge">
                                      <p:cBhvr>
                                        <p:cTn id="16" dur="2000"/>
                                        <p:tgtEl>
                                          <p:spTgt spid="31753"/>
                                        </p:tgtEl>
                                      </p:cBhvr>
                                    </p:animEffect>
                                  </p:childTnLst>
                                </p:cTn>
                              </p:par>
                            </p:childTnLst>
                          </p:cTn>
                        </p:par>
                        <p:par>
                          <p:cTn id="17" fill="hold">
                            <p:stCondLst>
                              <p:cond delay="4000"/>
                            </p:stCondLst>
                            <p:childTnLst>
                              <p:par>
                                <p:cTn id="18" presetID="10" presetClass="entr" presetSubtype="0" fill="hold" nodeType="afterEffect">
                                  <p:stCondLst>
                                    <p:cond delay="0"/>
                                  </p:stCondLst>
                                  <p:childTnLst>
                                    <p:set>
                                      <p:cBhvr>
                                        <p:cTn id="19" dur="1" fill="hold">
                                          <p:stCondLst>
                                            <p:cond delay="0"/>
                                          </p:stCondLst>
                                        </p:cTn>
                                        <p:tgtEl>
                                          <p:spTgt spid="31748"/>
                                        </p:tgtEl>
                                        <p:attrNameLst>
                                          <p:attrName>style.visibility</p:attrName>
                                        </p:attrNameLst>
                                      </p:cBhvr>
                                      <p:to>
                                        <p:strVal val="visible"/>
                                      </p:to>
                                    </p:set>
                                    <p:animEffect transition="in" filter="fade">
                                      <p:cBhvr>
                                        <p:cTn id="20" dur="2000"/>
                                        <p:tgtEl>
                                          <p:spTgt spid="3174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1758"/>
                                        </p:tgtEl>
                                        <p:attrNameLst>
                                          <p:attrName>style.visibility</p:attrName>
                                        </p:attrNameLst>
                                      </p:cBhvr>
                                      <p:to>
                                        <p:strVal val="visible"/>
                                      </p:to>
                                    </p:set>
                                    <p:animEffect transition="in" filter="wipe(down)">
                                      <p:cBhvr>
                                        <p:cTn id="23" dur="2000"/>
                                        <p:tgtEl>
                                          <p:spTgt spid="3175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1760"/>
                                        </p:tgtEl>
                                        <p:attrNameLst>
                                          <p:attrName>style.visibility</p:attrName>
                                        </p:attrNameLst>
                                      </p:cBhvr>
                                      <p:to>
                                        <p:strVal val="visible"/>
                                      </p:to>
                                    </p:set>
                                    <p:animEffect transition="in" filter="wipe(down)">
                                      <p:cBhvr>
                                        <p:cTn id="26" dur="2000"/>
                                        <p:tgtEl>
                                          <p:spTgt spid="3176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1757"/>
                                        </p:tgtEl>
                                        <p:attrNameLst>
                                          <p:attrName>style.visibility</p:attrName>
                                        </p:attrNameLst>
                                      </p:cBhvr>
                                      <p:to>
                                        <p:strVal val="visible"/>
                                      </p:to>
                                    </p:set>
                                    <p:animEffect transition="in" filter="fade">
                                      <p:cBhvr>
                                        <p:cTn id="29" dur="2000"/>
                                        <p:tgtEl>
                                          <p:spTgt spid="31757"/>
                                        </p:tgtEl>
                                      </p:cBhvr>
                                    </p:animEffect>
                                  </p:childTnLst>
                                </p:cTn>
                              </p:par>
                            </p:childTnLst>
                          </p:cTn>
                        </p:par>
                        <p:par>
                          <p:cTn id="30" fill="hold">
                            <p:stCondLst>
                              <p:cond delay="6000"/>
                            </p:stCondLst>
                            <p:childTnLst>
                              <p:par>
                                <p:cTn id="31" presetID="53" presetClass="entr" presetSubtype="16"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2000" fill="hold"/>
                                        <p:tgtEl>
                                          <p:spTgt spid="3"/>
                                        </p:tgtEl>
                                        <p:attrNameLst>
                                          <p:attrName>ppt_w</p:attrName>
                                        </p:attrNameLst>
                                      </p:cBhvr>
                                      <p:tavLst>
                                        <p:tav tm="0">
                                          <p:val>
                                            <p:fltVal val="0.000000"/>
                                          </p:val>
                                        </p:tav>
                                        <p:tav tm="100000">
                                          <p:val>
                                            <p:strVal val="#ppt_w"/>
                                          </p:val>
                                        </p:tav>
                                      </p:tavLst>
                                    </p:anim>
                                    <p:anim calcmode="lin" valueType="num">
                                      <p:cBhvr>
                                        <p:cTn id="34" dur="2000" fill="hold"/>
                                        <p:tgtEl>
                                          <p:spTgt spid="3"/>
                                        </p:tgtEl>
                                        <p:attrNameLst>
                                          <p:attrName>ppt_h</p:attrName>
                                        </p:attrNameLst>
                                      </p:cBhvr>
                                      <p:tavLst>
                                        <p:tav tm="0">
                                          <p:val>
                                            <p:fltVal val="0.000000"/>
                                          </p:val>
                                        </p:tav>
                                        <p:tav tm="100000">
                                          <p:val>
                                            <p:strVal val="#ppt_h"/>
                                          </p:val>
                                        </p:tav>
                                      </p:tavLst>
                                    </p:anim>
                                    <p:animEffect transition="in" filter="fade">
                                      <p:cBhvr>
                                        <p:cTn id="35" dur="2000"/>
                                        <p:tgtEl>
                                          <p:spTgt spid="3"/>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31759"/>
                                        </p:tgtEl>
                                        <p:attrNameLst>
                                          <p:attrName>style.visibility</p:attrName>
                                        </p:attrNameLst>
                                      </p:cBhvr>
                                      <p:to>
                                        <p:strVal val="visible"/>
                                      </p:to>
                                    </p:set>
                                    <p:anim calcmode="lin" valueType="num">
                                      <p:cBhvr>
                                        <p:cTn id="38" dur="2000" fill="hold"/>
                                        <p:tgtEl>
                                          <p:spTgt spid="31759"/>
                                        </p:tgtEl>
                                        <p:attrNameLst>
                                          <p:attrName>ppt_w</p:attrName>
                                        </p:attrNameLst>
                                      </p:cBhvr>
                                      <p:tavLst>
                                        <p:tav tm="0">
                                          <p:val>
                                            <p:fltVal val="0.000000"/>
                                          </p:val>
                                        </p:tav>
                                        <p:tav tm="100000">
                                          <p:val>
                                            <p:strVal val="#ppt_w"/>
                                          </p:val>
                                        </p:tav>
                                      </p:tavLst>
                                    </p:anim>
                                    <p:anim calcmode="lin" valueType="num">
                                      <p:cBhvr>
                                        <p:cTn id="39" dur="2000" fill="hold"/>
                                        <p:tgtEl>
                                          <p:spTgt spid="31759"/>
                                        </p:tgtEl>
                                        <p:attrNameLst>
                                          <p:attrName>ppt_h</p:attrName>
                                        </p:attrNameLst>
                                      </p:cBhvr>
                                      <p:tavLst>
                                        <p:tav tm="0">
                                          <p:val>
                                            <p:fltVal val="0.000000"/>
                                          </p:val>
                                        </p:tav>
                                        <p:tav tm="100000">
                                          <p:val>
                                            <p:strVal val="#ppt_h"/>
                                          </p:val>
                                        </p:tav>
                                      </p:tavLst>
                                    </p:anim>
                                    <p:animEffect transition="in" filter="fade">
                                      <p:cBhvr>
                                        <p:cTn id="40" dur="2000"/>
                                        <p:tgtEl>
                                          <p:spTgt spid="317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3" grpId="0"/>
      <p:bldP spid="31757" grpId="0"/>
      <p:bldP spid="31758" grpId="0"/>
      <p:bldP spid="31759" grpId="0"/>
      <p:bldP spid="31760"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34818" name="矩形 20"/>
          <p:cNvSpPr/>
          <p:nvPr/>
        </p:nvSpPr>
        <p:spPr>
          <a:xfrm>
            <a:off x="3552825" y="3284538"/>
            <a:ext cx="5522913" cy="63500"/>
          </a:xfrm>
          <a:prstGeom prst="rect">
            <a:avLst/>
          </a:prstGeom>
          <a:solidFill>
            <a:srgbClr val="C00000"/>
          </a:solidFill>
          <a:ln w="9525">
            <a:noFill/>
          </a:ln>
        </p:spPr>
        <p:txBody>
          <a:bodyPr lIns="65325" tIns="32662" rIns="65325" bIns="32662" anchor="t"/>
          <a:p>
            <a:pPr eaLnBrk="0" hangingPunct="0"/>
            <a:endParaRPr lang="zh-CN" altLang="zh-CN" dirty="0">
              <a:solidFill>
                <a:schemeClr val="accent1"/>
              </a:solidFill>
              <a:latin typeface="Calibri" panose="020F0502020204030204" pitchFamily="34" charset="0"/>
              <a:ea typeface="微软雅黑" panose="020B0503020204020204" charset="-122"/>
            </a:endParaRPr>
          </a:p>
        </p:txBody>
      </p:sp>
      <p:sp>
        <p:nvSpPr>
          <p:cNvPr id="34823" name="矩形 21"/>
          <p:cNvSpPr/>
          <p:nvPr/>
        </p:nvSpPr>
        <p:spPr>
          <a:xfrm>
            <a:off x="1652905" y="4250690"/>
            <a:ext cx="7291070" cy="755650"/>
          </a:xfrm>
          <a:prstGeom prst="rect">
            <a:avLst/>
          </a:prstGeom>
          <a:noFill/>
          <a:ln w="9525">
            <a:noFill/>
          </a:ln>
        </p:spPr>
        <p:txBody>
          <a:bodyPr wrap="square" anchor="t">
            <a:spAutoFit/>
          </a:bodyPr>
          <a:p>
            <a:pPr algn="ctr" eaLnBrk="0" hangingPunct="0">
              <a:lnSpc>
                <a:spcPct val="120000"/>
              </a:lnSpc>
            </a:pPr>
            <a:r>
              <a:rPr lang="zh-CN" altLang="en-US" sz="3600" b="1" dirty="0">
                <a:solidFill>
                  <a:srgbClr val="000000"/>
                </a:solidFill>
                <a:latin typeface="微软雅黑" panose="020B0503020204020204" charset="-122"/>
                <a:ea typeface="微软雅黑" panose="020B0503020204020204" charset="-122"/>
                <a:sym typeface="微软雅黑" panose="020B0503020204020204" charset="-122"/>
              </a:rPr>
              <a:t>新时代社会主要矛盾下的新作为</a:t>
            </a:r>
            <a:endParaRPr lang="zh-CN" altLang="en-US" sz="3600" b="1" dirty="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34824" name="矩形 22"/>
          <p:cNvSpPr/>
          <p:nvPr/>
        </p:nvSpPr>
        <p:spPr>
          <a:xfrm>
            <a:off x="3552825" y="1624013"/>
            <a:ext cx="4933950" cy="1200150"/>
          </a:xfrm>
          <a:prstGeom prst="rect">
            <a:avLst/>
          </a:prstGeom>
          <a:noFill/>
          <a:ln w="9525">
            <a:noFill/>
          </a:ln>
        </p:spPr>
        <p:txBody>
          <a:bodyPr anchor="t">
            <a:spAutoFit/>
          </a:bodyPr>
          <a:p>
            <a:pPr algn="ctr" eaLnBrk="0" hangingPunct="0">
              <a:lnSpc>
                <a:spcPct val="120000"/>
              </a:lnSpc>
            </a:pPr>
            <a:r>
              <a:rPr lang="en-US" altLang="zh-CN" sz="6000" b="1" dirty="0">
                <a:solidFill>
                  <a:srgbClr val="000000"/>
                </a:solidFill>
                <a:latin typeface="微软雅黑" panose="020B0503020204020204" charset="-122"/>
                <a:ea typeface="微软雅黑" panose="020B0503020204020204" charset="-122"/>
                <a:sym typeface="微软雅黑" panose="020B0503020204020204" charset="-122"/>
              </a:rPr>
              <a:t>PART 03</a:t>
            </a:r>
            <a:endParaRPr lang="zh-CN" altLang="en-US" sz="6000" b="1" dirty="0">
              <a:solidFill>
                <a:srgbClr val="000000"/>
              </a:solidFill>
              <a:latin typeface="微软雅黑" panose="020B0503020204020204" charset="-122"/>
              <a:ea typeface="微软雅黑" panose="020B0503020204020204" charset="-122"/>
              <a:sym typeface="微软雅黑" panose="020B0503020204020204" charset="-122"/>
            </a:endParaRPr>
          </a:p>
        </p:txBody>
      </p:sp>
      <p:grpSp>
        <p:nvGrpSpPr>
          <p:cNvPr id="6" name="组合 5"/>
          <p:cNvGrpSpPr/>
          <p:nvPr/>
        </p:nvGrpSpPr>
        <p:grpSpPr>
          <a:xfrm>
            <a:off x="47625" y="801688"/>
            <a:ext cx="3286125" cy="3371850"/>
            <a:chOff x="8423" y="2567"/>
            <a:chExt cx="5176" cy="5311"/>
          </a:xfrm>
        </p:grpSpPr>
        <p:grpSp>
          <p:nvGrpSpPr>
            <p:cNvPr id="41989" name="组合 4"/>
            <p:cNvGrpSpPr/>
            <p:nvPr/>
          </p:nvGrpSpPr>
          <p:grpSpPr>
            <a:xfrm>
              <a:off x="8513" y="2598"/>
              <a:ext cx="5030" cy="5226"/>
              <a:chOff x="8513" y="2598"/>
              <a:chExt cx="5030" cy="5226"/>
            </a:xfrm>
          </p:grpSpPr>
          <p:grpSp>
            <p:nvGrpSpPr>
              <p:cNvPr id="41990" name="组合 1"/>
              <p:cNvGrpSpPr/>
              <p:nvPr/>
            </p:nvGrpSpPr>
            <p:grpSpPr>
              <a:xfrm>
                <a:off x="8513" y="2598"/>
                <a:ext cx="5030" cy="5227"/>
                <a:chOff x="0" y="0"/>
                <a:chExt cx="3189398" cy="3189310"/>
              </a:xfrm>
            </p:grpSpPr>
            <p:sp>
              <p:nvSpPr>
                <p:cNvPr id="41991" name="椭圆 5"/>
                <p:cNvSpPr/>
                <p:nvPr/>
              </p:nvSpPr>
              <p:spPr>
                <a:xfrm rot="1404045">
                  <a:off x="0" y="0"/>
                  <a:ext cx="3189398" cy="3189310"/>
                </a:xfrm>
                <a:prstGeom prst="ellipse">
                  <a:avLst/>
                </a:prstGeom>
                <a:solidFill>
                  <a:srgbClr val="C00000"/>
                </a:solidFill>
                <a:ln w="76200" cap="flat" cmpd="sng">
                  <a:solidFill>
                    <a:schemeClr val="bg1"/>
                  </a:solidFill>
                  <a:prstDash val="solid"/>
                  <a:miter/>
                  <a:headEnd type="none" w="med" len="med"/>
                  <a:tailEnd type="none" w="med" len="med"/>
                </a:ln>
              </p:spPr>
              <p:txBody>
                <a:bodyPr lIns="65325" tIns="32662" rIns="65325" bIns="32662" anchor="ctr"/>
                <a:p>
                  <a:pPr algn="ctr">
                    <a:spcBef>
                      <a:spcPts val="1050"/>
                    </a:spcBef>
                  </a:pPr>
                  <a:endParaRPr lang="zh-CN" altLang="zh-CN" sz="1300" dirty="0">
                    <a:solidFill>
                      <a:schemeClr val="accent1"/>
                    </a:solidFill>
                    <a:latin typeface="Calibri" panose="020F0502020204030204" pitchFamily="34" charset="0"/>
                    <a:ea typeface="微软雅黑" panose="020B0503020204020204" charset="-122"/>
                  </a:endParaRPr>
                </a:p>
              </p:txBody>
            </p:sp>
            <p:sp>
              <p:nvSpPr>
                <p:cNvPr id="41992" name="椭圆 18"/>
                <p:cNvSpPr/>
                <p:nvPr/>
              </p:nvSpPr>
              <p:spPr>
                <a:xfrm>
                  <a:off x="624536" y="550024"/>
                  <a:ext cx="1940012" cy="1939706"/>
                </a:xfrm>
                <a:prstGeom prst="ellipse">
                  <a:avLst/>
                </a:prstGeom>
                <a:gradFill rotWithShape="1">
                  <a:gsLst>
                    <a:gs pos="0">
                      <a:srgbClr val="C0C0C0">
                        <a:alpha val="100000"/>
                      </a:srgbClr>
                    </a:gs>
                    <a:gs pos="48999">
                      <a:srgbClr val="EDEDED">
                        <a:alpha val="100000"/>
                      </a:srgbClr>
                    </a:gs>
                    <a:gs pos="100000">
                      <a:srgbClr val="FFFFFF">
                        <a:alpha val="100000"/>
                      </a:srgbClr>
                    </a:gs>
                  </a:gsLst>
                  <a:lin ang="18900000" scaled="1"/>
                  <a:tileRect/>
                </a:gradFill>
                <a:ln w="38100" cap="flat" cmpd="sng">
                  <a:solidFill>
                    <a:srgbClr val="395E8A"/>
                  </a:solidFill>
                  <a:prstDash val="solid"/>
                  <a:miter/>
                  <a:headEnd type="none" w="med" len="med"/>
                  <a:tailEnd type="none" w="med" len="med"/>
                </a:ln>
              </p:spPr>
              <p:txBody>
                <a:bodyPr lIns="0" tIns="24497" rIns="0" bIns="24497" anchor="ctr"/>
                <a:p>
                  <a:pPr algn="ctr" eaLnBrk="0" hangingPunct="0"/>
                  <a:endParaRPr lang="zh-CN" altLang="zh-CN" sz="5700" u="sng" dirty="0">
                    <a:solidFill>
                      <a:schemeClr val="accent1"/>
                    </a:solidFill>
                    <a:latin typeface="Harlow Solid Italic" pitchFamily="82" charset="0"/>
                    <a:ea typeface="微软雅黑" panose="020B0503020204020204" charset="-122"/>
                    <a:sym typeface="Harlow Solid Italic" pitchFamily="82" charset="0"/>
                  </a:endParaRPr>
                </a:p>
              </p:txBody>
            </p:sp>
          </p:grpSp>
          <p:pic>
            <p:nvPicPr>
              <p:cNvPr id="41993" name="图片 1" descr="u=3643410468,1083306239&amp;fm=27&amp;gp=0_副本"/>
              <p:cNvPicPr>
                <a:picLocks noChangeAspect="1"/>
              </p:cNvPicPr>
              <p:nvPr/>
            </p:nvPicPr>
            <p:blipFill>
              <a:blip r:embed="rId1"/>
              <a:stretch>
                <a:fillRect/>
              </a:stretch>
            </p:blipFill>
            <p:spPr>
              <a:xfrm>
                <a:off x="9497" y="3755"/>
                <a:ext cx="3067" cy="2668"/>
              </a:xfrm>
              <a:prstGeom prst="rect">
                <a:avLst/>
              </a:prstGeom>
              <a:noFill/>
              <a:ln w="9525">
                <a:noFill/>
              </a:ln>
            </p:spPr>
          </p:pic>
        </p:grpSp>
        <p:pic>
          <p:nvPicPr>
            <p:cNvPr id="41994" name="图片 3" descr="156454_副本"/>
            <p:cNvPicPr>
              <a:picLocks noChangeAspect="1"/>
            </p:cNvPicPr>
            <p:nvPr/>
          </p:nvPicPr>
          <p:blipFill>
            <a:blip r:embed="rId2"/>
            <a:stretch>
              <a:fillRect/>
            </a:stretch>
          </p:blipFill>
          <p:spPr>
            <a:xfrm>
              <a:off x="8423" y="2567"/>
              <a:ext cx="5176" cy="5311"/>
            </a:xfrm>
            <a:prstGeom prst="rect">
              <a:avLst/>
            </a:prstGeom>
            <a:noFill/>
            <a:ln w="9525">
              <a:noFill/>
            </a:ln>
          </p:spPr>
        </p:pic>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4818"/>
                                        </p:tgtEl>
                                        <p:attrNameLst>
                                          <p:attrName>style.visibility</p:attrName>
                                        </p:attrNameLst>
                                      </p:cBhvr>
                                      <p:to>
                                        <p:strVal val="visible"/>
                                      </p:to>
                                    </p:set>
                                    <p:animEffect filter="wipe(left)">
                                      <p:cBhvr>
                                        <p:cTn id="10" dur="500"/>
                                        <p:tgtEl>
                                          <p:spTgt spid="34818"/>
                                        </p:tgtEl>
                                      </p:cBhvr>
                                    </p:animEffect>
                                  </p:childTnLst>
                                </p:cTn>
                              </p:par>
                              <p:par>
                                <p:cTn id="11" presetID="47" presetClass="entr" presetSubtype="0" fill="hold" grpId="0" nodeType="withEffect">
                                  <p:stCondLst>
                                    <p:cond delay="750"/>
                                  </p:stCondLst>
                                  <p:childTnLst>
                                    <p:set>
                                      <p:cBhvr>
                                        <p:cTn id="12" dur="1" fill="hold">
                                          <p:stCondLst>
                                            <p:cond delay="0"/>
                                          </p:stCondLst>
                                        </p:cTn>
                                        <p:tgtEl>
                                          <p:spTgt spid="34823"/>
                                        </p:tgtEl>
                                        <p:attrNameLst>
                                          <p:attrName>style.visibility</p:attrName>
                                        </p:attrNameLst>
                                      </p:cBhvr>
                                      <p:to>
                                        <p:strVal val="visible"/>
                                      </p:to>
                                    </p:set>
                                    <p:animEffect filter="fade">
                                      <p:cBhvr>
                                        <p:cTn id="13" dur="500"/>
                                        <p:tgtEl>
                                          <p:spTgt spid="34823"/>
                                        </p:tgtEl>
                                      </p:cBhvr>
                                    </p:animEffect>
                                    <p:anim calcmode="lin" valueType="num">
                                      <p:cBhvr>
                                        <p:cTn id="14" dur="500" fill="hold"/>
                                        <p:tgtEl>
                                          <p:spTgt spid="34823"/>
                                        </p:tgtEl>
                                        <p:attrNameLst>
                                          <p:attrName>ppt_x</p:attrName>
                                        </p:attrNameLst>
                                      </p:cBhvr>
                                      <p:tavLst>
                                        <p:tav tm="0">
                                          <p:val>
                                            <p:strVal val="#ppt_x"/>
                                          </p:val>
                                        </p:tav>
                                        <p:tav tm="100000">
                                          <p:val>
                                            <p:strVal val="#ppt_x"/>
                                          </p:val>
                                        </p:tav>
                                      </p:tavLst>
                                    </p:anim>
                                    <p:anim calcmode="lin" valueType="num">
                                      <p:cBhvr>
                                        <p:cTn id="15" dur="500" fill="hold"/>
                                        <p:tgtEl>
                                          <p:spTgt spid="34823"/>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750"/>
                                  </p:stCondLst>
                                  <p:childTnLst>
                                    <p:set>
                                      <p:cBhvr>
                                        <p:cTn id="17" dur="1" fill="hold">
                                          <p:stCondLst>
                                            <p:cond delay="0"/>
                                          </p:stCondLst>
                                        </p:cTn>
                                        <p:tgtEl>
                                          <p:spTgt spid="34824"/>
                                        </p:tgtEl>
                                        <p:attrNameLst>
                                          <p:attrName>style.visibility</p:attrName>
                                        </p:attrNameLst>
                                      </p:cBhvr>
                                      <p:to>
                                        <p:strVal val="visible"/>
                                      </p:to>
                                    </p:set>
                                    <p:animEffect filter="fade">
                                      <p:cBhvr>
                                        <p:cTn id="18" dur="500"/>
                                        <p:tgtEl>
                                          <p:spTgt spid="34824"/>
                                        </p:tgtEl>
                                      </p:cBhvr>
                                    </p:animEffect>
                                    <p:anim calcmode="lin" valueType="num">
                                      <p:cBhvr>
                                        <p:cTn id="19" dur="500" fill="hold"/>
                                        <p:tgtEl>
                                          <p:spTgt spid="34824"/>
                                        </p:tgtEl>
                                        <p:attrNameLst>
                                          <p:attrName>ppt_x</p:attrName>
                                        </p:attrNameLst>
                                      </p:cBhvr>
                                      <p:tavLst>
                                        <p:tav tm="0">
                                          <p:val>
                                            <p:strVal val="#ppt_x"/>
                                          </p:val>
                                        </p:tav>
                                        <p:tav tm="100000">
                                          <p:val>
                                            <p:strVal val="#ppt_x"/>
                                          </p:val>
                                        </p:tav>
                                      </p:tavLst>
                                    </p:anim>
                                    <p:anim calcmode="lin" valueType="num">
                                      <p:cBhvr>
                                        <p:cTn id="20" dur="500" fill="hold"/>
                                        <p:tgtEl>
                                          <p:spTgt spid="348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bldLvl="0" animBg="1"/>
      <p:bldP spid="34823" grpId="0" bldLvl="0"/>
      <p:bldP spid="34824" grpId="0" bldLvl="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grpSp>
        <p:nvGrpSpPr>
          <p:cNvPr id="4" name="组合 3"/>
          <p:cNvGrpSpPr/>
          <p:nvPr/>
        </p:nvGrpSpPr>
        <p:grpSpPr>
          <a:xfrm>
            <a:off x="255588" y="155575"/>
            <a:ext cx="1703387" cy="1978025"/>
            <a:chOff x="736" y="2584"/>
            <a:chExt cx="3350" cy="3222"/>
          </a:xfrm>
        </p:grpSpPr>
        <p:grpSp>
          <p:nvGrpSpPr>
            <p:cNvPr id="43010" name="组合 26"/>
            <p:cNvGrpSpPr/>
            <p:nvPr/>
          </p:nvGrpSpPr>
          <p:grpSpPr>
            <a:xfrm>
              <a:off x="736" y="2584"/>
              <a:ext cx="3350" cy="3222"/>
              <a:chOff x="5407913" y="941368"/>
              <a:chExt cx="3189398" cy="3189310"/>
            </a:xfrm>
          </p:grpSpPr>
          <p:sp>
            <p:nvSpPr>
              <p:cNvPr id="28" name="椭圆 5"/>
              <p:cNvSpPr>
                <a:spLocks noChangeArrowheads="1"/>
              </p:cNvSpPr>
              <p:nvPr/>
            </p:nvSpPr>
            <p:spPr bwMode="auto">
              <a:xfrm rot="1404045">
                <a:off x="5407913" y="941368"/>
                <a:ext cx="3189398" cy="3189310"/>
              </a:xfrm>
              <a:prstGeom prst="ellipse">
                <a:avLst/>
              </a:prstGeom>
              <a:solidFill>
                <a:srgbClr val="C00000"/>
              </a:solidFill>
              <a:ln w="76200">
                <a:solidFill>
                  <a:schemeClr val="bg1"/>
                </a:solidFill>
                <a:round/>
              </a:ln>
              <a:effectLst>
                <a:outerShdw blurRad="50800" dist="38100" dir="5400000" algn="t" rotWithShape="0">
                  <a:prstClr val="black">
                    <a:alpha val="40000"/>
                  </a:prstClr>
                </a:outerShdw>
              </a:effectLst>
            </p:spPr>
            <p:txBody>
              <a:bodyPr lIns="65325" tIns="32662" rIns="65325" bIns="32662" anchor="ctr"/>
              <a:lstStyle>
                <a:lvl1pPr>
                  <a:lnSpc>
                    <a:spcPct val="90000"/>
                  </a:lnSpc>
                  <a:spcBef>
                    <a:spcPts val="1050"/>
                  </a:spcBef>
                  <a:buFont typeface="Arial" panose="020B0604020202020204" pitchFamily="34" charset="0"/>
                  <a:buChar char="•"/>
                  <a:defRPr sz="29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25"/>
                  </a:spcBef>
                  <a:buFont typeface="Arial" panose="020B0604020202020204" pitchFamily="34" charset="0"/>
                  <a:buChar char="•"/>
                  <a:defRPr sz="25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25"/>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2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2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25"/>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25"/>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25"/>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25"/>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fontAlgn="base" hangingPunct="1">
                  <a:lnSpc>
                    <a:spcPct val="100000"/>
                  </a:lnSpc>
                  <a:spcBef>
                    <a:spcPct val="0"/>
                  </a:spcBef>
                  <a:buFont typeface="Arial" panose="020B0604020202020204" pitchFamily="34" charset="0"/>
                  <a:buNone/>
                </a:pPr>
                <a:endParaRPr lang="zh-CN" altLang="zh-CN" sz="1300" strike="noStrike" noProof="1">
                  <a:solidFill>
                    <a:schemeClr val="accent1"/>
                  </a:solidFill>
                  <a:ea typeface="微软雅黑" panose="020B0503020204020204" charset="-122"/>
                </a:endParaRPr>
              </a:p>
            </p:txBody>
          </p:sp>
          <p:sp>
            <p:nvSpPr>
              <p:cNvPr id="30" name="椭圆 29"/>
              <p:cNvSpPr/>
              <p:nvPr/>
            </p:nvSpPr>
            <p:spPr>
              <a:xfrm>
                <a:off x="6032449" y="1491392"/>
                <a:ext cx="1940012" cy="1939706"/>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5842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24497" rIns="0" bIns="24497" anchor="ctr"/>
              <a:lstStyle/>
              <a:p>
                <a:pPr algn="ctr" fontAlgn="base">
                  <a:defRPr/>
                </a:pPr>
                <a:endParaRPr lang="zh-CN" altLang="en-US" sz="5700" u="sng" strike="noStrike" noProof="1" dirty="0">
                  <a:ln w="12700">
                    <a:noFill/>
                  </a:ln>
                  <a:solidFill>
                    <a:schemeClr val="accent1"/>
                  </a:solidFill>
                  <a:latin typeface="Harlow Solid Italic" pitchFamily="82" charset="0"/>
                  <a:ea typeface="微软雅黑" panose="020B0503020204020204" charset="-122"/>
                </a:endParaRPr>
              </a:p>
            </p:txBody>
          </p:sp>
        </p:grpSp>
        <p:sp>
          <p:nvSpPr>
            <p:cNvPr id="25" name="文本框 24"/>
            <p:cNvSpPr txBox="1"/>
            <p:nvPr/>
          </p:nvSpPr>
          <p:spPr>
            <a:xfrm>
              <a:off x="1729" y="3404"/>
              <a:ext cx="1327" cy="2052"/>
            </a:xfrm>
            <a:prstGeom prst="rect">
              <a:avLst/>
            </a:prstGeom>
            <a:noFill/>
          </p:spPr>
          <p:txBody>
            <a:bodyPr vert="eaVert" wrap="square" rtlCol="0">
              <a:spAutoFit/>
            </a:bodyPr>
            <a:lstStyle/>
            <a:p>
              <a:r>
                <a:rPr lang="zh-CN" altLang="en-US" sz="3200" b="1" spc="600" noProof="1" dirty="0">
                  <a:solidFill>
                    <a:srgbClr val="C1171E"/>
                  </a:solidFill>
                  <a:latin typeface="微软雅黑" panose="020B0503020204020204" charset="-122"/>
                  <a:ea typeface="微软雅黑" panose="020B0503020204020204" charset="-122"/>
                  <a:cs typeface="+mn-cs"/>
                </a:rPr>
                <a:t>目录</a:t>
              </a:r>
              <a:endParaRPr lang="zh-CN" altLang="en-US" sz="3200" b="1" spc="600" noProof="1" dirty="0">
                <a:solidFill>
                  <a:srgbClr val="C1171E"/>
                </a:solidFill>
                <a:latin typeface="微软雅黑" panose="020B0503020204020204" charset="-122"/>
                <a:ea typeface="微软雅黑" panose="020B0503020204020204" charset="-122"/>
              </a:endParaRPr>
            </a:p>
          </p:txBody>
        </p:sp>
      </p:grpSp>
      <p:grpSp>
        <p:nvGrpSpPr>
          <p:cNvPr id="3" name="组合 2"/>
          <p:cNvGrpSpPr/>
          <p:nvPr/>
        </p:nvGrpSpPr>
        <p:grpSpPr>
          <a:xfrm>
            <a:off x="2025650" y="2390775"/>
            <a:ext cx="3651250" cy="539750"/>
            <a:chOff x="4486" y="3150"/>
            <a:chExt cx="5750" cy="850"/>
          </a:xfrm>
        </p:grpSpPr>
        <p:sp>
          <p:nvSpPr>
            <p:cNvPr id="43015" name="矩形 1"/>
            <p:cNvSpPr/>
            <p:nvPr/>
          </p:nvSpPr>
          <p:spPr>
            <a:xfrm>
              <a:off x="5444" y="3178"/>
              <a:ext cx="4792" cy="822"/>
            </a:xfrm>
            <a:prstGeom prst="rect">
              <a:avLst/>
            </a:prstGeom>
            <a:noFill/>
            <a:ln w="9525">
              <a:noFill/>
            </a:ln>
          </p:spPr>
          <p:txBody>
            <a:bodyPr wrap="none" anchor="t">
              <a:spAutoFit/>
            </a:bodyPr>
            <a:p>
              <a:pPr eaLnBrk="0" hangingPunct="0"/>
              <a:r>
                <a:rPr lang="zh-CN" altLang="en-US" sz="2800" b="1" dirty="0">
                  <a:latin typeface="黑体" panose="02010609060101010101" charset="-122"/>
                  <a:ea typeface="黑体" panose="02010609060101010101" charset="-122"/>
                  <a:sym typeface="黑体" panose="02010609060101010101" charset="-122"/>
                </a:rPr>
                <a:t>坚持全面深化改革</a:t>
              </a:r>
              <a:endParaRPr lang="zh-CN" altLang="en-US" sz="2800" b="1" dirty="0">
                <a:latin typeface="黑体" panose="02010609060101010101" charset="-122"/>
                <a:ea typeface="黑体" panose="02010609060101010101" charset="-122"/>
                <a:sym typeface="黑体" panose="02010609060101010101" charset="-122"/>
              </a:endParaRPr>
            </a:p>
          </p:txBody>
        </p:sp>
        <p:sp>
          <p:nvSpPr>
            <p:cNvPr id="10" name="椭圆 9"/>
            <p:cNvSpPr/>
            <p:nvPr/>
          </p:nvSpPr>
          <p:spPr>
            <a:xfrm>
              <a:off x="4486" y="3150"/>
              <a:ext cx="850" cy="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en-US" altLang="zh-CN" sz="2800" b="1" strike="noStrike" noProof="1" dirty="0" smtClean="0"/>
                <a:t>1</a:t>
              </a:r>
              <a:endParaRPr lang="zh-CN" altLang="en-US" sz="2800" b="1" strike="noStrike" noProof="1" dirty="0"/>
            </a:p>
          </p:txBody>
        </p:sp>
      </p:grpSp>
      <p:grpSp>
        <p:nvGrpSpPr>
          <p:cNvPr id="5" name="组合 4"/>
          <p:cNvGrpSpPr/>
          <p:nvPr/>
        </p:nvGrpSpPr>
        <p:grpSpPr>
          <a:xfrm>
            <a:off x="2025650" y="3159125"/>
            <a:ext cx="4546600" cy="539750"/>
            <a:chOff x="4486" y="3150"/>
            <a:chExt cx="7159" cy="850"/>
          </a:xfrm>
        </p:grpSpPr>
        <p:sp>
          <p:nvSpPr>
            <p:cNvPr id="43018" name="矩形 5"/>
            <p:cNvSpPr/>
            <p:nvPr/>
          </p:nvSpPr>
          <p:spPr>
            <a:xfrm>
              <a:off x="5444" y="3178"/>
              <a:ext cx="6201" cy="822"/>
            </a:xfrm>
            <a:prstGeom prst="rect">
              <a:avLst/>
            </a:prstGeom>
            <a:noFill/>
            <a:ln w="9525">
              <a:noFill/>
            </a:ln>
          </p:spPr>
          <p:txBody>
            <a:bodyPr wrap="none" anchor="t">
              <a:spAutoFit/>
            </a:bodyPr>
            <a:p>
              <a:pPr algn="ctr" eaLnBrk="0" hangingPunct="0"/>
              <a:r>
                <a:rPr lang="zh-CN" altLang="en-US" sz="2800" b="1" dirty="0">
                  <a:latin typeface="黑体" panose="02010609060101010101" charset="-122"/>
                  <a:ea typeface="黑体" panose="02010609060101010101" charset="-122"/>
                  <a:sym typeface="楷体" panose="02010609060101010101" pitchFamily="49" charset="-122"/>
                </a:rPr>
                <a:t>资源环境约束持续增强 </a:t>
              </a:r>
              <a:endParaRPr lang="zh-CN" altLang="en-US" sz="2800" b="1" dirty="0">
                <a:latin typeface="黑体" panose="02010609060101010101" charset="-122"/>
                <a:ea typeface="黑体" panose="02010609060101010101" charset="-122"/>
                <a:sym typeface="楷体" panose="02010609060101010101" pitchFamily="49" charset="-122"/>
              </a:endParaRPr>
            </a:p>
          </p:txBody>
        </p:sp>
        <p:sp>
          <p:nvSpPr>
            <p:cNvPr id="7" name="椭圆 6"/>
            <p:cNvSpPr/>
            <p:nvPr/>
          </p:nvSpPr>
          <p:spPr>
            <a:xfrm>
              <a:off x="4486" y="3150"/>
              <a:ext cx="850" cy="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en-US" sz="2800" b="1" strike="noStrike" noProof="1" dirty="0" smtClean="0"/>
                <a:t>2</a:t>
              </a:r>
              <a:endParaRPr lang="en-US" sz="2800" b="1" strike="noStrike" noProof="1" dirty="0"/>
            </a:p>
          </p:txBody>
        </p:sp>
      </p:grpSp>
      <p:grpSp>
        <p:nvGrpSpPr>
          <p:cNvPr id="8" name="组合 7"/>
          <p:cNvGrpSpPr/>
          <p:nvPr/>
        </p:nvGrpSpPr>
        <p:grpSpPr>
          <a:xfrm>
            <a:off x="2025650" y="3924300"/>
            <a:ext cx="3665538" cy="539750"/>
            <a:chOff x="4486" y="3150"/>
            <a:chExt cx="5772" cy="850"/>
          </a:xfrm>
        </p:grpSpPr>
        <p:sp>
          <p:nvSpPr>
            <p:cNvPr id="43021" name="矩形 8"/>
            <p:cNvSpPr/>
            <p:nvPr/>
          </p:nvSpPr>
          <p:spPr>
            <a:xfrm>
              <a:off x="5444" y="3178"/>
              <a:ext cx="4814" cy="822"/>
            </a:xfrm>
            <a:prstGeom prst="rect">
              <a:avLst/>
            </a:prstGeom>
            <a:noFill/>
            <a:ln w="9525">
              <a:noFill/>
            </a:ln>
          </p:spPr>
          <p:txBody>
            <a:bodyPr wrap="square" anchor="t">
              <a:spAutoFit/>
            </a:bodyPr>
            <a:p>
              <a:pPr eaLnBrk="0" hangingPunct="0"/>
              <a:r>
                <a:rPr lang="zh-CN" altLang="en-US" sz="2800" b="1" dirty="0">
                  <a:latin typeface="黑体" panose="02010609060101010101" charset="-122"/>
                  <a:ea typeface="黑体" panose="02010609060101010101" charset="-122"/>
                  <a:sym typeface="黑体" panose="02010609060101010101" charset="-122"/>
                </a:rPr>
                <a:t>提高民生建设质量</a:t>
              </a:r>
              <a:endParaRPr lang="zh-CN" altLang="en-US" sz="2800" b="1" dirty="0">
                <a:latin typeface="黑体" panose="02010609060101010101" charset="-122"/>
                <a:ea typeface="黑体" panose="02010609060101010101" charset="-122"/>
                <a:sym typeface="黑体" panose="02010609060101010101" charset="-122"/>
              </a:endParaRPr>
            </a:p>
          </p:txBody>
        </p:sp>
        <p:sp>
          <p:nvSpPr>
            <p:cNvPr id="11" name="椭圆 10"/>
            <p:cNvSpPr/>
            <p:nvPr/>
          </p:nvSpPr>
          <p:spPr>
            <a:xfrm>
              <a:off x="4486" y="3150"/>
              <a:ext cx="850" cy="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en-US" sz="2800" b="1" strike="noStrike" noProof="1" dirty="0" smtClean="0"/>
                <a:t>3</a:t>
              </a:r>
              <a:endParaRPr lang="en-US" sz="2800" b="1" strike="noStrike" noProof="1" dirty="0"/>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1000"/>
                                        <p:tgtEl>
                                          <p:spTgt spid="3"/>
                                        </p:tgtEl>
                                      </p:cBhvr>
                                    </p:animEffect>
                                  </p:childTnLst>
                                </p:cTn>
                              </p:par>
                            </p:childTnLst>
                          </p:cTn>
                        </p:par>
                        <p:par>
                          <p:cTn id="12" fill="hold">
                            <p:stCondLst>
                              <p:cond delay="2000"/>
                            </p:stCondLst>
                            <p:childTnLst>
                              <p:par>
                                <p:cTn id="13" presetID="9"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1000"/>
                                        <p:tgtEl>
                                          <p:spTgt spid="5"/>
                                        </p:tgtEl>
                                      </p:cBhvr>
                                    </p:animEffect>
                                  </p:childTnLst>
                                </p:cTn>
                              </p:par>
                            </p:childTnLst>
                          </p:cTn>
                        </p:par>
                        <p:par>
                          <p:cTn id="16" fill="hold">
                            <p:stCondLst>
                              <p:cond delay="3000"/>
                            </p:stCondLst>
                            <p:childTnLst>
                              <p:par>
                                <p:cTn id="17" presetID="9"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45057" name="图片 4"/>
          <p:cNvPicPr>
            <a:picLocks noChangeAspect="1"/>
          </p:cNvPicPr>
          <p:nvPr/>
        </p:nvPicPr>
        <p:blipFill>
          <a:blip r:embed="rId1"/>
          <a:stretch>
            <a:fillRect/>
          </a:stretch>
        </p:blipFill>
        <p:spPr>
          <a:xfrm>
            <a:off x="0" y="0"/>
            <a:ext cx="1938338" cy="1533525"/>
          </a:xfrm>
          <a:prstGeom prst="rect">
            <a:avLst/>
          </a:prstGeom>
          <a:noFill/>
          <a:ln w="9525">
            <a:noFill/>
          </a:ln>
        </p:spPr>
      </p:pic>
      <p:sp>
        <p:nvSpPr>
          <p:cNvPr id="45058" name="矩形 5"/>
          <p:cNvSpPr/>
          <p:nvPr/>
        </p:nvSpPr>
        <p:spPr>
          <a:xfrm>
            <a:off x="1951038" y="566738"/>
            <a:ext cx="6429375" cy="608012"/>
          </a:xfrm>
          <a:prstGeom prst="rect">
            <a:avLst/>
          </a:prstGeom>
          <a:noFill/>
          <a:ln w="9525">
            <a:noFill/>
          </a:ln>
        </p:spPr>
        <p:txBody>
          <a:bodyPr anchor="t">
            <a:spAutoFit/>
          </a:bodyPr>
          <a:p>
            <a:pPr algn="ctr" eaLnBrk="0" hangingPunct="0">
              <a:lnSpc>
                <a:spcPct val="120000"/>
              </a:lnSpc>
            </a:pPr>
            <a:r>
              <a:rPr lang="zh-CN" altLang="en-US" sz="2800" b="1" dirty="0">
                <a:solidFill>
                  <a:srgbClr val="000000"/>
                </a:solidFill>
                <a:latin typeface="微软雅黑" panose="020B0503020204020204" charset="-122"/>
                <a:ea typeface="微软雅黑" panose="020B0503020204020204" charset="-122"/>
                <a:sym typeface="微软雅黑" panose="020B0503020204020204" charset="-122"/>
              </a:rPr>
              <a:t>一、坚持全面深化改革</a:t>
            </a:r>
            <a:endParaRPr lang="zh-CN" altLang="en-US" sz="2800" b="1" dirty="0">
              <a:solidFill>
                <a:srgbClr val="000000"/>
              </a:solidFill>
              <a:latin typeface="微软雅黑" panose="020B0503020204020204" charset="-122"/>
              <a:ea typeface="微软雅黑" panose="020B0503020204020204" charset="-122"/>
              <a:sym typeface="微软雅黑" panose="020B0503020204020204" charset="-122"/>
            </a:endParaRPr>
          </a:p>
        </p:txBody>
      </p:sp>
      <p:pic>
        <p:nvPicPr>
          <p:cNvPr id="34820" name="Picture 2"/>
          <p:cNvPicPr>
            <a:picLocks noChangeAspect="1"/>
          </p:cNvPicPr>
          <p:nvPr/>
        </p:nvPicPr>
        <p:blipFill>
          <a:blip r:embed="rId2"/>
          <a:stretch>
            <a:fillRect/>
          </a:stretch>
        </p:blipFill>
        <p:spPr>
          <a:xfrm>
            <a:off x="2867025" y="1630363"/>
            <a:ext cx="3197225" cy="1798637"/>
          </a:xfrm>
          <a:prstGeom prst="rect">
            <a:avLst/>
          </a:prstGeom>
          <a:noFill/>
          <a:ln w="9525">
            <a:noFill/>
          </a:ln>
        </p:spPr>
      </p:pic>
      <p:sp>
        <p:nvSpPr>
          <p:cNvPr id="34822" name="矩形 4"/>
          <p:cNvSpPr/>
          <p:nvPr/>
        </p:nvSpPr>
        <p:spPr>
          <a:xfrm>
            <a:off x="7158038" y="4202113"/>
            <a:ext cx="1966912" cy="1198562"/>
          </a:xfrm>
          <a:prstGeom prst="rect">
            <a:avLst/>
          </a:prstGeom>
          <a:noFill/>
          <a:ln w="9525">
            <a:noFill/>
          </a:ln>
        </p:spPr>
        <p:txBody>
          <a:bodyPr wrap="square" anchor="t">
            <a:spAutoFit/>
          </a:bodyPr>
          <a:p>
            <a:pPr eaLnBrk="0" hangingPunct="0"/>
            <a:r>
              <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rPr>
              <a:t>十八大以来</a:t>
            </a:r>
            <a:endPar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eaLnBrk="0" hangingPunct="0"/>
            <a:r>
              <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rPr>
              <a:t>党中央共出台</a:t>
            </a:r>
            <a:endParaRPr lang="en-US" altLang="zh-CN"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eaLnBrk="0" hangingPunct="0"/>
            <a:r>
              <a:rPr lang="en-US" altLang="zh-CN" b="1" dirty="0">
                <a:solidFill>
                  <a:srgbClr val="FF0000"/>
                </a:solidFill>
                <a:latin typeface="楷体" panose="02010609060101010101" pitchFamily="49" charset="-122"/>
                <a:ea typeface="楷体" panose="02010609060101010101" pitchFamily="49" charset="-122"/>
                <a:sym typeface="楷体" panose="02010609060101010101" pitchFamily="49" charset="-122"/>
              </a:rPr>
              <a:t>360</a:t>
            </a:r>
            <a:r>
              <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rPr>
              <a:t>个改革方案</a:t>
            </a:r>
            <a:r>
              <a:rPr lang="en-US" altLang="zh-CN" b="1" dirty="0">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en-US" altLang="zh-CN" b="1" dirty="0">
                <a:solidFill>
                  <a:srgbClr val="FF0000"/>
                </a:solidFill>
                <a:latin typeface="楷体" panose="02010609060101010101" pitchFamily="49" charset="-122"/>
                <a:ea typeface="楷体" panose="02010609060101010101" pitchFamily="49" charset="-122"/>
                <a:sym typeface="楷体" panose="02010609060101010101" pitchFamily="49" charset="-122"/>
              </a:rPr>
              <a:t>1500</a:t>
            </a:r>
            <a:r>
              <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rPr>
              <a:t>项改革措施</a:t>
            </a:r>
            <a:endParaRPr lang="en-US" altLang="zh-CN"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pic>
        <p:nvPicPr>
          <p:cNvPr id="34823" name="Picture 9" descr="https://timgsa.baidu.com/timg?image&amp;quality=80&amp;size=b9999_10000&amp;sec=1516467891473&amp;di=36777413d1cc980114a7248668872496&amp;imgtype=0&amp;src=http%3A%2F%2Fs9.rr.itc.cn%2Fr%2FwapChange%2F20156_28_18%2Fa3mnln7675397522650.jpg"/>
          <p:cNvPicPr>
            <a:picLocks noChangeAspect="1"/>
          </p:cNvPicPr>
          <p:nvPr/>
        </p:nvPicPr>
        <p:blipFill>
          <a:blip r:embed="rId3"/>
          <a:srcRect l="4346" t="1056" r="5536" b="5907"/>
          <a:stretch>
            <a:fillRect/>
          </a:stretch>
        </p:blipFill>
        <p:spPr>
          <a:xfrm flipH="1">
            <a:off x="2112963" y="3978275"/>
            <a:ext cx="1489075" cy="1647825"/>
          </a:xfrm>
          <a:prstGeom prst="rect">
            <a:avLst/>
          </a:prstGeom>
          <a:noFill/>
          <a:ln w="9525">
            <a:noFill/>
          </a:ln>
        </p:spPr>
      </p:pic>
      <p:sp>
        <p:nvSpPr>
          <p:cNvPr id="45062" name="AutoShape 2" descr="http://img3.imgtn.bdimg.com/it/u=3340867272,1253305813&amp;fm=27&amp;gp=0.jpg"/>
          <p:cNvSpPr>
            <a:spLocks noChangeAspect="1"/>
          </p:cNvSpPr>
          <p:nvPr/>
        </p:nvSpPr>
        <p:spPr>
          <a:xfrm>
            <a:off x="155575" y="-139700"/>
            <a:ext cx="304800" cy="300038"/>
          </a:xfrm>
          <a:prstGeom prst="rect">
            <a:avLst/>
          </a:prstGeom>
          <a:noFill/>
          <a:ln w="9525">
            <a:noFill/>
          </a:ln>
        </p:spPr>
        <p:txBody>
          <a:bodyPr anchor="t"/>
          <a:p>
            <a:pPr eaLnBrk="0" hangingPunct="0"/>
            <a:endParaRPr lang="zh-CN" altLang="zh-CN"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45063" name="AutoShape 4" descr="http://img3.imgtn.bdimg.com/it/u=3340867272,1253305813&amp;fm=27&amp;gp=0.jpg"/>
          <p:cNvSpPr>
            <a:spLocks noChangeAspect="1"/>
          </p:cNvSpPr>
          <p:nvPr/>
        </p:nvSpPr>
        <p:spPr>
          <a:xfrm>
            <a:off x="155575" y="-139700"/>
            <a:ext cx="304800" cy="300038"/>
          </a:xfrm>
          <a:prstGeom prst="rect">
            <a:avLst/>
          </a:prstGeom>
          <a:noFill/>
          <a:ln w="9525">
            <a:noFill/>
          </a:ln>
        </p:spPr>
        <p:txBody>
          <a:bodyPr anchor="t"/>
          <a:p>
            <a:pPr eaLnBrk="0" hangingPunct="0"/>
            <a:endParaRPr lang="zh-CN" altLang="zh-CN"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pic>
        <p:nvPicPr>
          <p:cNvPr id="34826" name="Picture 6" descr="https://timgsa.baidu.com/timg?image&amp;quality=80&amp;size=b9999_10000&amp;sec=1516551768884&amp;di=005d72c514c4596bf2be38faa3befc69&amp;imgtype=0&amp;src=http%3A%2F%2Fwww.hb114.cc%2Ftextqi%2Fhbsshbgcyxgs%2Fimage%2F20150828%2F20150828141304_4652.png"/>
          <p:cNvPicPr>
            <a:picLocks noChangeAspect="1"/>
          </p:cNvPicPr>
          <p:nvPr/>
        </p:nvPicPr>
        <p:blipFill>
          <a:blip r:embed="rId4"/>
          <a:stretch>
            <a:fillRect/>
          </a:stretch>
        </p:blipFill>
        <p:spPr>
          <a:xfrm>
            <a:off x="328613" y="2312988"/>
            <a:ext cx="2262187" cy="1560512"/>
          </a:xfrm>
          <a:prstGeom prst="rect">
            <a:avLst/>
          </a:prstGeom>
          <a:noFill/>
          <a:ln w="9525">
            <a:noFill/>
          </a:ln>
        </p:spPr>
      </p:pic>
      <p:sp>
        <p:nvSpPr>
          <p:cNvPr id="34828" name="矩形 10"/>
          <p:cNvSpPr/>
          <p:nvPr/>
        </p:nvSpPr>
        <p:spPr>
          <a:xfrm>
            <a:off x="2025650" y="5626100"/>
            <a:ext cx="1987550" cy="922338"/>
          </a:xfrm>
          <a:prstGeom prst="rect">
            <a:avLst/>
          </a:prstGeom>
          <a:noFill/>
          <a:ln w="9525">
            <a:noFill/>
          </a:ln>
        </p:spPr>
        <p:txBody>
          <a:bodyPr wrap="square" anchor="t">
            <a:spAutoFit/>
          </a:bodyPr>
          <a:p>
            <a:pPr eaLnBrk="0" hangingPunct="0"/>
            <a:r>
              <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rPr>
              <a:t>“革命是解放生产力，改革也是解放生产力。”</a:t>
            </a:r>
            <a:endPar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34830" name="矩形标注 9"/>
          <p:cNvSpPr/>
          <p:nvPr/>
        </p:nvSpPr>
        <p:spPr>
          <a:xfrm>
            <a:off x="6688138" y="1308100"/>
            <a:ext cx="2200275" cy="1676400"/>
          </a:xfrm>
          <a:prstGeom prst="wedgeRectCallout">
            <a:avLst>
              <a:gd name="adj1" fmla="val -75625"/>
              <a:gd name="adj2" fmla="val 45833"/>
            </a:avLst>
          </a:prstGeom>
          <a:solidFill>
            <a:srgbClr val="FFFFFF"/>
          </a:solidFill>
          <a:ln w="25400" cap="flat" cmpd="sng">
            <a:solidFill>
              <a:srgbClr val="000000"/>
            </a:solidFill>
            <a:prstDash val="solid"/>
            <a:bevel/>
            <a:headEnd type="none" w="med" len="med"/>
            <a:tailEnd type="none" w="med" len="med"/>
          </a:ln>
        </p:spPr>
        <p:txBody>
          <a:bodyPr anchor="ctr"/>
          <a:p>
            <a:pPr algn="just" eaLnBrk="0" hangingPunct="0"/>
            <a:r>
              <a:rPr lang="zh-CN" altLang="en-US" dirty="0">
                <a:solidFill>
                  <a:srgbClr val="000000"/>
                </a:solidFill>
                <a:latin typeface="宋体" panose="02010600030101010101" pitchFamily="2" charset="-122"/>
                <a:ea typeface="楷体" panose="02010609060101010101" pitchFamily="49" charset="-122"/>
                <a:sym typeface="宋体" panose="02010600030101010101" pitchFamily="2" charset="-122"/>
              </a:rPr>
              <a:t>只有改革开放才能发展中国、发展社会主义、发展马克思主义</a:t>
            </a:r>
            <a:endParaRPr lang="zh-CN" altLang="en-US" dirty="0">
              <a:solidFill>
                <a:srgbClr val="000000"/>
              </a:solidFill>
              <a:latin typeface="宋体" panose="02010600030101010101" pitchFamily="2" charset="-122"/>
              <a:ea typeface="楷体" panose="02010609060101010101" pitchFamily="49" charset="-122"/>
              <a:sym typeface="宋体" panose="02010600030101010101" pitchFamily="2" charset="-122"/>
            </a:endParaRPr>
          </a:p>
        </p:txBody>
      </p:sp>
      <p:pic>
        <p:nvPicPr>
          <p:cNvPr id="34831" name="Picture 15" descr="timg"/>
          <p:cNvPicPr>
            <a:picLocks noChangeAspect="1"/>
          </p:cNvPicPr>
          <p:nvPr/>
        </p:nvPicPr>
        <p:blipFill>
          <a:blip r:embed="rId5"/>
          <a:stretch>
            <a:fillRect/>
          </a:stretch>
        </p:blipFill>
        <p:spPr>
          <a:xfrm>
            <a:off x="4008438" y="3751263"/>
            <a:ext cx="3149600" cy="2100262"/>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4826"/>
                                        </p:tgtEl>
                                        <p:attrNameLst>
                                          <p:attrName>style.visibility</p:attrName>
                                        </p:attrNameLst>
                                      </p:cBhvr>
                                      <p:to>
                                        <p:strVal val="visible"/>
                                      </p:to>
                                    </p:set>
                                    <p:animEffect transition="in" filter="circle(in)">
                                      <p:cBhvr>
                                        <p:cTn id="7" dur="2000"/>
                                        <p:tgtEl>
                                          <p:spTgt spid="34826"/>
                                        </p:tgtEl>
                                      </p:cBhvr>
                                    </p:animEffect>
                                  </p:childTnLst>
                                </p:cTn>
                              </p:par>
                              <p:par>
                                <p:cTn id="8" presetID="53" presetClass="entr" presetSubtype="16" fill="hold" nodeType="withEffect">
                                  <p:stCondLst>
                                    <p:cond delay="1000"/>
                                  </p:stCondLst>
                                  <p:childTnLst>
                                    <p:set>
                                      <p:cBhvr>
                                        <p:cTn id="9" dur="1" fill="hold">
                                          <p:stCondLst>
                                            <p:cond delay="0"/>
                                          </p:stCondLst>
                                        </p:cTn>
                                        <p:tgtEl>
                                          <p:spTgt spid="34820"/>
                                        </p:tgtEl>
                                        <p:attrNameLst>
                                          <p:attrName>style.visibility</p:attrName>
                                        </p:attrNameLst>
                                      </p:cBhvr>
                                      <p:to>
                                        <p:strVal val="visible"/>
                                      </p:to>
                                    </p:set>
                                    <p:anim calcmode="lin" valueType="num">
                                      <p:cBhvr>
                                        <p:cTn id="10" dur="2000" fill="hold"/>
                                        <p:tgtEl>
                                          <p:spTgt spid="34820"/>
                                        </p:tgtEl>
                                        <p:attrNameLst>
                                          <p:attrName>ppt_w</p:attrName>
                                        </p:attrNameLst>
                                      </p:cBhvr>
                                      <p:tavLst>
                                        <p:tav tm="0">
                                          <p:val>
                                            <p:fltVal val="0.000000"/>
                                          </p:val>
                                        </p:tav>
                                        <p:tav tm="100000">
                                          <p:val>
                                            <p:strVal val="#ppt_w"/>
                                          </p:val>
                                        </p:tav>
                                      </p:tavLst>
                                    </p:anim>
                                    <p:anim calcmode="lin" valueType="num">
                                      <p:cBhvr>
                                        <p:cTn id="11" dur="2000" fill="hold"/>
                                        <p:tgtEl>
                                          <p:spTgt spid="34820"/>
                                        </p:tgtEl>
                                        <p:attrNameLst>
                                          <p:attrName>ppt_h</p:attrName>
                                        </p:attrNameLst>
                                      </p:cBhvr>
                                      <p:tavLst>
                                        <p:tav tm="0">
                                          <p:val>
                                            <p:fltVal val="0.000000"/>
                                          </p:val>
                                        </p:tav>
                                        <p:tav tm="100000">
                                          <p:val>
                                            <p:strVal val="#ppt_h"/>
                                          </p:val>
                                        </p:tav>
                                      </p:tavLst>
                                    </p:anim>
                                    <p:animEffect transition="in" filter="fade">
                                      <p:cBhvr>
                                        <p:cTn id="12" dur="2000"/>
                                        <p:tgtEl>
                                          <p:spTgt spid="34820"/>
                                        </p:tgtEl>
                                      </p:cBhvr>
                                    </p:animEffect>
                                  </p:childTnLst>
                                </p:cTn>
                              </p:par>
                              <p:par>
                                <p:cTn id="13" presetID="16" presetClass="entr" presetSubtype="21" fill="hold" grpId="0" nodeType="withEffect">
                                  <p:stCondLst>
                                    <p:cond delay="1000"/>
                                  </p:stCondLst>
                                  <p:childTnLst>
                                    <p:set>
                                      <p:cBhvr>
                                        <p:cTn id="14" dur="1" fill="hold">
                                          <p:stCondLst>
                                            <p:cond delay="0"/>
                                          </p:stCondLst>
                                        </p:cTn>
                                        <p:tgtEl>
                                          <p:spTgt spid="34830"/>
                                        </p:tgtEl>
                                        <p:attrNameLst>
                                          <p:attrName>style.visibility</p:attrName>
                                        </p:attrNameLst>
                                      </p:cBhvr>
                                      <p:to>
                                        <p:strVal val="visible"/>
                                      </p:to>
                                    </p:set>
                                    <p:animEffect transition="in" filter="barn(inVertical)">
                                      <p:cBhvr>
                                        <p:cTn id="15" dur="2000"/>
                                        <p:tgtEl>
                                          <p:spTgt spid="34830"/>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4823"/>
                                        </p:tgtEl>
                                        <p:attrNameLst>
                                          <p:attrName>style.visibility</p:attrName>
                                        </p:attrNameLst>
                                      </p:cBhvr>
                                      <p:to>
                                        <p:strVal val="visible"/>
                                      </p:to>
                                    </p:set>
                                    <p:animEffect transition="in" filter="fade">
                                      <p:cBhvr>
                                        <p:cTn id="19" dur="2000"/>
                                        <p:tgtEl>
                                          <p:spTgt spid="34823"/>
                                        </p:tgtEl>
                                      </p:cBhvr>
                                    </p:animEffect>
                                    <p:anim calcmode="lin" valueType="num">
                                      <p:cBhvr>
                                        <p:cTn id="20" dur="2000" fill="hold"/>
                                        <p:tgtEl>
                                          <p:spTgt spid="34823"/>
                                        </p:tgtEl>
                                        <p:attrNameLst>
                                          <p:attrName>ppt_x</p:attrName>
                                        </p:attrNameLst>
                                      </p:cBhvr>
                                      <p:tavLst>
                                        <p:tav tm="0">
                                          <p:val>
                                            <p:strVal val="#ppt_x"/>
                                          </p:val>
                                        </p:tav>
                                        <p:tav tm="100000">
                                          <p:val>
                                            <p:strVal val="#ppt_x"/>
                                          </p:val>
                                        </p:tav>
                                      </p:tavLst>
                                    </p:anim>
                                    <p:anim calcmode="lin" valueType="num">
                                      <p:cBhvr>
                                        <p:cTn id="21" dur="2000" fill="hold"/>
                                        <p:tgtEl>
                                          <p:spTgt spid="3482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4828"/>
                                        </p:tgtEl>
                                        <p:attrNameLst>
                                          <p:attrName>style.visibility</p:attrName>
                                        </p:attrNameLst>
                                      </p:cBhvr>
                                      <p:to>
                                        <p:strVal val="visible"/>
                                      </p:to>
                                    </p:set>
                                    <p:animEffect transition="in" filter="fade">
                                      <p:cBhvr>
                                        <p:cTn id="24" dur="2000"/>
                                        <p:tgtEl>
                                          <p:spTgt spid="34828"/>
                                        </p:tgtEl>
                                      </p:cBhvr>
                                    </p:animEffect>
                                    <p:anim calcmode="lin" valueType="num">
                                      <p:cBhvr>
                                        <p:cTn id="25" dur="2000" fill="hold"/>
                                        <p:tgtEl>
                                          <p:spTgt spid="34828"/>
                                        </p:tgtEl>
                                        <p:attrNameLst>
                                          <p:attrName>ppt_x</p:attrName>
                                        </p:attrNameLst>
                                      </p:cBhvr>
                                      <p:tavLst>
                                        <p:tav tm="0">
                                          <p:val>
                                            <p:strVal val="#ppt_x"/>
                                          </p:val>
                                        </p:tav>
                                        <p:tav tm="100000">
                                          <p:val>
                                            <p:strVal val="#ppt_x"/>
                                          </p:val>
                                        </p:tav>
                                      </p:tavLst>
                                    </p:anim>
                                    <p:anim calcmode="lin" valueType="num">
                                      <p:cBhvr>
                                        <p:cTn id="26" dur="2000" fill="hold"/>
                                        <p:tgtEl>
                                          <p:spTgt spid="34828"/>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42" presetClass="entr" presetSubtype="0" fill="hold" grpId="0" nodeType="afterEffect">
                                  <p:stCondLst>
                                    <p:cond delay="0"/>
                                  </p:stCondLst>
                                  <p:childTnLst>
                                    <p:set>
                                      <p:cBhvr>
                                        <p:cTn id="29" dur="1" fill="hold">
                                          <p:stCondLst>
                                            <p:cond delay="0"/>
                                          </p:stCondLst>
                                        </p:cTn>
                                        <p:tgtEl>
                                          <p:spTgt spid="34822"/>
                                        </p:tgtEl>
                                        <p:attrNameLst>
                                          <p:attrName>style.visibility</p:attrName>
                                        </p:attrNameLst>
                                      </p:cBhvr>
                                      <p:to>
                                        <p:strVal val="visible"/>
                                      </p:to>
                                    </p:set>
                                    <p:animEffect transition="in" filter="fade">
                                      <p:cBhvr>
                                        <p:cTn id="30" dur="2000"/>
                                        <p:tgtEl>
                                          <p:spTgt spid="34822"/>
                                        </p:tgtEl>
                                      </p:cBhvr>
                                    </p:animEffect>
                                    <p:anim calcmode="lin" valueType="num">
                                      <p:cBhvr>
                                        <p:cTn id="31" dur="2000" fill="hold"/>
                                        <p:tgtEl>
                                          <p:spTgt spid="34822"/>
                                        </p:tgtEl>
                                        <p:attrNameLst>
                                          <p:attrName>ppt_x</p:attrName>
                                        </p:attrNameLst>
                                      </p:cBhvr>
                                      <p:tavLst>
                                        <p:tav tm="0">
                                          <p:val>
                                            <p:strVal val="#ppt_x"/>
                                          </p:val>
                                        </p:tav>
                                        <p:tav tm="100000">
                                          <p:val>
                                            <p:strVal val="#ppt_x"/>
                                          </p:val>
                                        </p:tav>
                                      </p:tavLst>
                                    </p:anim>
                                    <p:anim calcmode="lin" valueType="num">
                                      <p:cBhvr>
                                        <p:cTn id="32" dur="2000" fill="hold"/>
                                        <p:tgtEl>
                                          <p:spTgt spid="34822"/>
                                        </p:tgtEl>
                                        <p:attrNameLst>
                                          <p:attrName>ppt_y</p:attrName>
                                        </p:attrNameLst>
                                      </p:cBhvr>
                                      <p:tavLst>
                                        <p:tav tm="0">
                                          <p:val>
                                            <p:strVal val="#ppt_y+.1"/>
                                          </p:val>
                                        </p:tav>
                                        <p:tav tm="100000">
                                          <p:val>
                                            <p:strVal val="#ppt_y"/>
                                          </p:val>
                                        </p:tav>
                                      </p:tavLst>
                                    </p:anim>
                                  </p:childTnLst>
                                </p:cTn>
                              </p:par>
                              <p:par>
                                <p:cTn id="33" presetID="53" presetClass="entr" presetSubtype="16" fill="hold" nodeType="withEffect">
                                  <p:stCondLst>
                                    <p:cond delay="0"/>
                                  </p:stCondLst>
                                  <p:childTnLst>
                                    <p:set>
                                      <p:cBhvr>
                                        <p:cTn id="34" dur="1" fill="hold">
                                          <p:stCondLst>
                                            <p:cond delay="0"/>
                                          </p:stCondLst>
                                        </p:cTn>
                                        <p:tgtEl>
                                          <p:spTgt spid="34831"/>
                                        </p:tgtEl>
                                        <p:attrNameLst>
                                          <p:attrName>style.visibility</p:attrName>
                                        </p:attrNameLst>
                                      </p:cBhvr>
                                      <p:to>
                                        <p:strVal val="visible"/>
                                      </p:to>
                                    </p:set>
                                    <p:anim calcmode="lin" valueType="num">
                                      <p:cBhvr>
                                        <p:cTn id="35" dur="2000" fill="hold"/>
                                        <p:tgtEl>
                                          <p:spTgt spid="34831"/>
                                        </p:tgtEl>
                                        <p:attrNameLst>
                                          <p:attrName>ppt_w</p:attrName>
                                        </p:attrNameLst>
                                      </p:cBhvr>
                                      <p:tavLst>
                                        <p:tav tm="0">
                                          <p:val>
                                            <p:fltVal val="0.000000"/>
                                          </p:val>
                                        </p:tav>
                                        <p:tav tm="100000">
                                          <p:val>
                                            <p:strVal val="#ppt_w"/>
                                          </p:val>
                                        </p:tav>
                                      </p:tavLst>
                                    </p:anim>
                                    <p:anim calcmode="lin" valueType="num">
                                      <p:cBhvr>
                                        <p:cTn id="36" dur="2000" fill="hold"/>
                                        <p:tgtEl>
                                          <p:spTgt spid="34831"/>
                                        </p:tgtEl>
                                        <p:attrNameLst>
                                          <p:attrName>ppt_h</p:attrName>
                                        </p:attrNameLst>
                                      </p:cBhvr>
                                      <p:tavLst>
                                        <p:tav tm="0">
                                          <p:val>
                                            <p:fltVal val="0.000000"/>
                                          </p:val>
                                        </p:tav>
                                        <p:tav tm="100000">
                                          <p:val>
                                            <p:strVal val="#ppt_h"/>
                                          </p:val>
                                        </p:tav>
                                      </p:tavLst>
                                    </p:anim>
                                    <p:animEffect transition="in" filter="fade">
                                      <p:cBhvr>
                                        <p:cTn id="37" dur="2000"/>
                                        <p:tgtEl>
                                          <p:spTgt spid="34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2" grpId="0"/>
      <p:bldP spid="34828" grpId="0"/>
      <p:bldP spid="34830"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46081" name="图片 4"/>
          <p:cNvPicPr>
            <a:picLocks noChangeAspect="1"/>
          </p:cNvPicPr>
          <p:nvPr/>
        </p:nvPicPr>
        <p:blipFill>
          <a:blip r:embed="rId1"/>
          <a:stretch>
            <a:fillRect/>
          </a:stretch>
        </p:blipFill>
        <p:spPr>
          <a:xfrm>
            <a:off x="0" y="0"/>
            <a:ext cx="1938338" cy="1533525"/>
          </a:xfrm>
          <a:prstGeom prst="rect">
            <a:avLst/>
          </a:prstGeom>
          <a:noFill/>
          <a:ln w="9525">
            <a:noFill/>
          </a:ln>
        </p:spPr>
      </p:pic>
      <p:sp>
        <p:nvSpPr>
          <p:cNvPr id="46082" name="矩形 5"/>
          <p:cNvSpPr/>
          <p:nvPr/>
        </p:nvSpPr>
        <p:spPr>
          <a:xfrm>
            <a:off x="1951038" y="566738"/>
            <a:ext cx="6429375" cy="522287"/>
          </a:xfrm>
          <a:prstGeom prst="rect">
            <a:avLst/>
          </a:prstGeom>
          <a:noFill/>
          <a:ln w="9525">
            <a:noFill/>
          </a:ln>
        </p:spPr>
        <p:txBody>
          <a:bodyPr anchor="t">
            <a:spAutoFit/>
          </a:bodyPr>
          <a:p>
            <a:pPr eaLnBrk="0" hangingPunct="0"/>
            <a:r>
              <a:rPr lang="zh-CN" altLang="en-US" sz="2800" b="1" dirty="0">
                <a:solidFill>
                  <a:srgbClr val="000000"/>
                </a:solidFill>
                <a:latin typeface="微软雅黑" panose="020B0503020204020204" charset="-122"/>
                <a:ea typeface="微软雅黑" panose="020B0503020204020204" charset="-122"/>
                <a:sym typeface="微软雅黑" panose="020B0503020204020204" charset="-122"/>
              </a:rPr>
              <a:t>（一）实现经济高质量发展</a:t>
            </a:r>
            <a:endParaRPr lang="zh-CN" altLang="en-US" sz="2800" b="1" dirty="0">
              <a:solidFill>
                <a:srgbClr val="000000"/>
              </a:solidFill>
              <a:latin typeface="微软雅黑" panose="020B0503020204020204" charset="-122"/>
              <a:ea typeface="微软雅黑" panose="020B0503020204020204" charset="-122"/>
              <a:sym typeface="微软雅黑" panose="020B0503020204020204" charset="-122"/>
            </a:endParaRPr>
          </a:p>
        </p:txBody>
      </p:sp>
      <p:pic>
        <p:nvPicPr>
          <p:cNvPr id="35845" name="Picture 2" descr="https://timgsa.baidu.com/timg?image&amp;quality=80&amp;size=b9999_10000&amp;sec=1517147000&amp;di=c4aa99ba94e4cea57bbbcdd1c96b8460&amp;imgtype=jpg&amp;er=1&amp;src=http%3A%2F%2Fjcdn.xhby.net%2FJHD%2Fpublish%2F20171108%2F1510131537197076036.png"/>
          <p:cNvPicPr>
            <a:picLocks noChangeAspect="1"/>
          </p:cNvPicPr>
          <p:nvPr/>
        </p:nvPicPr>
        <p:blipFill>
          <a:blip r:embed="rId2"/>
          <a:srcRect l="17445" t="24289" r="24586" b="14195"/>
          <a:stretch>
            <a:fillRect/>
          </a:stretch>
        </p:blipFill>
        <p:spPr>
          <a:xfrm>
            <a:off x="1708150" y="1341438"/>
            <a:ext cx="1847850" cy="1749425"/>
          </a:xfrm>
          <a:prstGeom prst="rect">
            <a:avLst/>
          </a:prstGeom>
          <a:noFill/>
          <a:ln w="9525">
            <a:noFill/>
          </a:ln>
        </p:spPr>
      </p:pic>
      <p:sp>
        <p:nvSpPr>
          <p:cNvPr id="35846" name="矩形 6"/>
          <p:cNvSpPr/>
          <p:nvPr/>
        </p:nvSpPr>
        <p:spPr>
          <a:xfrm>
            <a:off x="976313" y="3090863"/>
            <a:ext cx="3311525" cy="347662"/>
          </a:xfrm>
          <a:prstGeom prst="rect">
            <a:avLst/>
          </a:prstGeom>
          <a:noFill/>
          <a:ln w="9525">
            <a:noFill/>
          </a:ln>
        </p:spPr>
        <p:txBody>
          <a:bodyPr wrap="square" anchor="t">
            <a:spAutoFit/>
          </a:bodyPr>
          <a:p>
            <a:pPr eaLnBrk="0" hangingPunct="0">
              <a:lnSpc>
                <a:spcPts val="2000"/>
              </a:lnSpc>
            </a:pPr>
            <a:r>
              <a:rPr lang="zh-CN" altLang="en-US" b="1" dirty="0">
                <a:solidFill>
                  <a:srgbClr val="000000"/>
                </a:solidFill>
                <a:latin typeface="华文楷体" pitchFamily="2" charset="-122"/>
                <a:ea typeface="华文楷体" pitchFamily="2" charset="-122"/>
                <a:sym typeface="华文楷体" pitchFamily="2" charset="-122"/>
              </a:rPr>
              <a:t>提质增效、转型升级刻不容缓</a:t>
            </a:r>
            <a:endParaRPr lang="zh-CN" altLang="en-US" b="1" dirty="0">
              <a:solidFill>
                <a:srgbClr val="000000"/>
              </a:solidFill>
              <a:latin typeface="华文楷体" pitchFamily="2" charset="-122"/>
              <a:ea typeface="华文楷体" pitchFamily="2" charset="-122"/>
              <a:sym typeface="华文楷体" pitchFamily="2" charset="-122"/>
            </a:endParaRPr>
          </a:p>
        </p:txBody>
      </p:sp>
      <p:pic>
        <p:nvPicPr>
          <p:cNvPr id="35847" name="Picture 4" descr="https://timgsa.baidu.com/timg?image&amp;quality=80&amp;size=b9999_10000&amp;sec=1516552586372&amp;di=5ed24f5d7cc4398cd0a8bc7da17133b2&amp;imgtype=0&amp;src=http%3A%2F%2Fwww.sxccyl.gov.cn%2Fupload%2F201710%2F23%2F201710231007512198.jpg"/>
          <p:cNvPicPr>
            <a:picLocks noChangeAspect="1"/>
          </p:cNvPicPr>
          <p:nvPr/>
        </p:nvPicPr>
        <p:blipFill>
          <a:blip r:embed="rId3"/>
          <a:stretch>
            <a:fillRect/>
          </a:stretch>
        </p:blipFill>
        <p:spPr>
          <a:xfrm>
            <a:off x="581025" y="3616325"/>
            <a:ext cx="4379913" cy="2835275"/>
          </a:xfrm>
          <a:prstGeom prst="rect">
            <a:avLst/>
          </a:prstGeom>
          <a:noFill/>
          <a:ln w="9525">
            <a:noFill/>
          </a:ln>
        </p:spPr>
      </p:pic>
      <p:pic>
        <p:nvPicPr>
          <p:cNvPr id="35848" name="Picture 6" descr="https://ss0.bdstatic.com/70cFuHSh_Q1YnxGkpoWK1HF6hhy/it/u=305260285,3167225235&amp;fm=27&amp;gp=0.jpg"/>
          <p:cNvPicPr>
            <a:picLocks noChangeAspect="1"/>
          </p:cNvPicPr>
          <p:nvPr/>
        </p:nvPicPr>
        <p:blipFill>
          <a:blip r:embed="rId4"/>
          <a:srcRect l="3223" t="22667" r="2980" b="1332"/>
          <a:stretch>
            <a:fillRect/>
          </a:stretch>
        </p:blipFill>
        <p:spPr>
          <a:xfrm>
            <a:off x="5340350" y="1724025"/>
            <a:ext cx="3536950" cy="1568450"/>
          </a:xfrm>
          <a:prstGeom prst="rect">
            <a:avLst/>
          </a:prstGeom>
          <a:noFill/>
          <a:ln w="9525">
            <a:noFill/>
          </a:ln>
        </p:spPr>
      </p:pic>
      <p:pic>
        <p:nvPicPr>
          <p:cNvPr id="36876" name="Picture 12" descr="timg"/>
          <p:cNvPicPr>
            <a:picLocks noChangeAspect="1"/>
          </p:cNvPicPr>
          <p:nvPr/>
        </p:nvPicPr>
        <p:blipFill>
          <a:blip r:embed="rId5"/>
          <a:srcRect l="17169" t="14389" r="16583" b="7646"/>
          <a:stretch>
            <a:fillRect/>
          </a:stretch>
        </p:blipFill>
        <p:spPr>
          <a:xfrm>
            <a:off x="5194300" y="3959860"/>
            <a:ext cx="3683000" cy="2280285"/>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5845"/>
                                        </p:tgtEl>
                                        <p:attrNameLst>
                                          <p:attrName>style.visibility</p:attrName>
                                        </p:attrNameLst>
                                      </p:cBhvr>
                                      <p:to>
                                        <p:strVal val="visible"/>
                                      </p:to>
                                    </p:set>
                                    <p:animEffect transition="in" filter="fade">
                                      <p:cBhvr>
                                        <p:cTn id="7" dur="2000"/>
                                        <p:tgtEl>
                                          <p:spTgt spid="35845"/>
                                        </p:tgtEl>
                                      </p:cBhvr>
                                    </p:animEffect>
                                    <p:anim calcmode="lin" valueType="num">
                                      <p:cBhvr>
                                        <p:cTn id="8" dur="2000" fill="hold"/>
                                        <p:tgtEl>
                                          <p:spTgt spid="35845"/>
                                        </p:tgtEl>
                                        <p:attrNameLst>
                                          <p:attrName>ppt_x</p:attrName>
                                        </p:attrNameLst>
                                      </p:cBhvr>
                                      <p:tavLst>
                                        <p:tav tm="0">
                                          <p:val>
                                            <p:strVal val="#ppt_x"/>
                                          </p:val>
                                        </p:tav>
                                        <p:tav tm="100000">
                                          <p:val>
                                            <p:strVal val="#ppt_x"/>
                                          </p:val>
                                        </p:tav>
                                      </p:tavLst>
                                    </p:anim>
                                    <p:anim calcmode="lin" valueType="num">
                                      <p:cBhvr>
                                        <p:cTn id="9" dur="2000" fill="hold"/>
                                        <p:tgtEl>
                                          <p:spTgt spid="358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5846"/>
                                        </p:tgtEl>
                                        <p:attrNameLst>
                                          <p:attrName>style.visibility</p:attrName>
                                        </p:attrNameLst>
                                      </p:cBhvr>
                                      <p:to>
                                        <p:strVal val="visible"/>
                                      </p:to>
                                    </p:set>
                                    <p:animEffect transition="in" filter="fade">
                                      <p:cBhvr>
                                        <p:cTn id="12" dur="2000"/>
                                        <p:tgtEl>
                                          <p:spTgt spid="35846"/>
                                        </p:tgtEl>
                                      </p:cBhvr>
                                    </p:animEffect>
                                    <p:anim calcmode="lin" valueType="num">
                                      <p:cBhvr>
                                        <p:cTn id="13" dur="2000" fill="hold"/>
                                        <p:tgtEl>
                                          <p:spTgt spid="35846"/>
                                        </p:tgtEl>
                                        <p:attrNameLst>
                                          <p:attrName>ppt_x</p:attrName>
                                        </p:attrNameLst>
                                      </p:cBhvr>
                                      <p:tavLst>
                                        <p:tav tm="0">
                                          <p:val>
                                            <p:strVal val="#ppt_x"/>
                                          </p:val>
                                        </p:tav>
                                        <p:tav tm="100000">
                                          <p:val>
                                            <p:strVal val="#ppt_x"/>
                                          </p:val>
                                        </p:tav>
                                      </p:tavLst>
                                    </p:anim>
                                    <p:anim calcmode="lin" valueType="num">
                                      <p:cBhvr>
                                        <p:cTn id="14" dur="2000" fill="hold"/>
                                        <p:tgtEl>
                                          <p:spTgt spid="35846"/>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6" presetClass="entr" presetSubtype="21" fill="hold" nodeType="afterEffect">
                                  <p:stCondLst>
                                    <p:cond delay="0"/>
                                  </p:stCondLst>
                                  <p:childTnLst>
                                    <p:set>
                                      <p:cBhvr>
                                        <p:cTn id="17" dur="1" fill="hold">
                                          <p:stCondLst>
                                            <p:cond delay="0"/>
                                          </p:stCondLst>
                                        </p:cTn>
                                        <p:tgtEl>
                                          <p:spTgt spid="35848"/>
                                        </p:tgtEl>
                                        <p:attrNameLst>
                                          <p:attrName>style.visibility</p:attrName>
                                        </p:attrNameLst>
                                      </p:cBhvr>
                                      <p:to>
                                        <p:strVal val="visible"/>
                                      </p:to>
                                    </p:set>
                                    <p:animEffect transition="in" filter="barn(inVertical)">
                                      <p:cBhvr>
                                        <p:cTn id="18" dur="2000"/>
                                        <p:tgtEl>
                                          <p:spTgt spid="35848"/>
                                        </p:tgtEl>
                                      </p:cBhvr>
                                    </p:animEffect>
                                  </p:childTnLst>
                                </p:cTn>
                              </p:par>
                            </p:childTnLst>
                          </p:cTn>
                        </p:par>
                        <p:par>
                          <p:cTn id="19" fill="hold">
                            <p:stCondLst>
                              <p:cond delay="4000"/>
                            </p:stCondLst>
                            <p:childTnLst>
                              <p:par>
                                <p:cTn id="20" presetID="14" presetClass="entr" presetSubtype="10" fill="hold" nodeType="afterEffect">
                                  <p:stCondLst>
                                    <p:cond delay="0"/>
                                  </p:stCondLst>
                                  <p:childTnLst>
                                    <p:set>
                                      <p:cBhvr>
                                        <p:cTn id="21" dur="1" fill="hold">
                                          <p:stCondLst>
                                            <p:cond delay="0"/>
                                          </p:stCondLst>
                                        </p:cTn>
                                        <p:tgtEl>
                                          <p:spTgt spid="35847"/>
                                        </p:tgtEl>
                                        <p:attrNameLst>
                                          <p:attrName>style.visibility</p:attrName>
                                        </p:attrNameLst>
                                      </p:cBhvr>
                                      <p:to>
                                        <p:strVal val="visible"/>
                                      </p:to>
                                    </p:set>
                                    <p:animEffect transition="in" filter="randombar(horizontal)">
                                      <p:cBhvr>
                                        <p:cTn id="22" dur="2000"/>
                                        <p:tgtEl>
                                          <p:spTgt spid="35847"/>
                                        </p:tgtEl>
                                      </p:cBhvr>
                                    </p:animEffect>
                                  </p:childTnLst>
                                </p:cTn>
                              </p:par>
                              <p:par>
                                <p:cTn id="23" presetID="53" presetClass="entr" presetSubtype="16" fill="hold" nodeType="withEffect">
                                  <p:stCondLst>
                                    <p:cond delay="0"/>
                                  </p:stCondLst>
                                  <p:childTnLst>
                                    <p:set>
                                      <p:cBhvr>
                                        <p:cTn id="24" dur="1" fill="hold">
                                          <p:stCondLst>
                                            <p:cond delay="0"/>
                                          </p:stCondLst>
                                        </p:cTn>
                                        <p:tgtEl>
                                          <p:spTgt spid="36876"/>
                                        </p:tgtEl>
                                        <p:attrNameLst>
                                          <p:attrName>style.visibility</p:attrName>
                                        </p:attrNameLst>
                                      </p:cBhvr>
                                      <p:to>
                                        <p:strVal val="visible"/>
                                      </p:to>
                                    </p:set>
                                    <p:anim calcmode="lin" valueType="num">
                                      <p:cBhvr>
                                        <p:cTn id="25" dur="2000" fill="hold"/>
                                        <p:tgtEl>
                                          <p:spTgt spid="36876"/>
                                        </p:tgtEl>
                                        <p:attrNameLst>
                                          <p:attrName>ppt_w</p:attrName>
                                        </p:attrNameLst>
                                      </p:cBhvr>
                                      <p:tavLst>
                                        <p:tav tm="0">
                                          <p:val>
                                            <p:fltVal val="0.000000"/>
                                          </p:val>
                                        </p:tav>
                                        <p:tav tm="100000">
                                          <p:val>
                                            <p:strVal val="#ppt_w"/>
                                          </p:val>
                                        </p:tav>
                                      </p:tavLst>
                                    </p:anim>
                                    <p:anim calcmode="lin" valueType="num">
                                      <p:cBhvr>
                                        <p:cTn id="26" dur="2000" fill="hold"/>
                                        <p:tgtEl>
                                          <p:spTgt spid="36876"/>
                                        </p:tgtEl>
                                        <p:attrNameLst>
                                          <p:attrName>ppt_h</p:attrName>
                                        </p:attrNameLst>
                                      </p:cBhvr>
                                      <p:tavLst>
                                        <p:tav tm="0">
                                          <p:val>
                                            <p:fltVal val="0.000000"/>
                                          </p:val>
                                        </p:tav>
                                        <p:tav tm="100000">
                                          <p:val>
                                            <p:strVal val="#ppt_h"/>
                                          </p:val>
                                        </p:tav>
                                      </p:tavLst>
                                    </p:anim>
                                    <p:animEffect transition="in" filter="fade">
                                      <p:cBhvr>
                                        <p:cTn id="27" dur="2000"/>
                                        <p:tgtEl>
                                          <p:spTgt spid="36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47105" name="图片 4"/>
          <p:cNvPicPr>
            <a:picLocks noChangeAspect="1"/>
          </p:cNvPicPr>
          <p:nvPr/>
        </p:nvPicPr>
        <p:blipFill>
          <a:blip r:embed="rId1"/>
          <a:stretch>
            <a:fillRect/>
          </a:stretch>
        </p:blipFill>
        <p:spPr>
          <a:xfrm>
            <a:off x="0" y="0"/>
            <a:ext cx="1938338" cy="1533525"/>
          </a:xfrm>
          <a:prstGeom prst="rect">
            <a:avLst/>
          </a:prstGeom>
          <a:noFill/>
          <a:ln w="9525">
            <a:noFill/>
          </a:ln>
        </p:spPr>
      </p:pic>
      <p:sp>
        <p:nvSpPr>
          <p:cNvPr id="36868" name="矩形 2"/>
          <p:cNvSpPr/>
          <p:nvPr/>
        </p:nvSpPr>
        <p:spPr>
          <a:xfrm>
            <a:off x="2054225" y="4241800"/>
            <a:ext cx="2408238" cy="366713"/>
          </a:xfrm>
          <a:prstGeom prst="rect">
            <a:avLst/>
          </a:prstGeom>
          <a:noFill/>
          <a:ln w="9525">
            <a:noFill/>
          </a:ln>
        </p:spPr>
        <p:txBody>
          <a:bodyPr anchor="t">
            <a:spAutoFit/>
          </a:bodyPr>
          <a:p>
            <a:pPr eaLnBrk="0" hangingPunct="0"/>
            <a:r>
              <a:rPr lang="zh-CN" altLang="en-US" b="1" dirty="0">
                <a:solidFill>
                  <a:srgbClr val="000000"/>
                </a:solidFill>
                <a:latin typeface="微软雅黑" panose="020B0503020204020204" charset="-122"/>
                <a:ea typeface="楷体" panose="02010609060101010101" pitchFamily="49" charset="-122"/>
                <a:sym typeface="微软雅黑" panose="020B0503020204020204" charset="-122"/>
              </a:rPr>
              <a:t>健全城乡发展一体化</a:t>
            </a:r>
            <a:endParaRPr lang="zh-CN" altLang="en-US" b="1" dirty="0">
              <a:solidFill>
                <a:srgbClr val="000000"/>
              </a:solidFill>
              <a:latin typeface="微软雅黑" panose="020B0503020204020204" charset="-122"/>
              <a:ea typeface="楷体" panose="02010609060101010101" pitchFamily="49" charset="-122"/>
              <a:sym typeface="微软雅黑" panose="020B0503020204020204" charset="-122"/>
            </a:endParaRPr>
          </a:p>
        </p:txBody>
      </p:sp>
      <p:sp>
        <p:nvSpPr>
          <p:cNvPr id="47107" name="AutoShape 6" descr="data:image/jpeg;base64,/9j/4AAQSkZJRgABAQAAAQABAAD/2wBDAAgGBgcGBQgHBwcJCQgKDBQNDAsLDBkSEw8UHRofHh0aHBwgJC4nICIsIxwcKDcpLDAxNDQ0Hyc5PTgyPC4zNDL/2wBDAQkJCQwLDBgNDRgyIRwhMjIyMjIyMjIyMjIyMjIyMjIyMjIyMjIyMjIyMjIyMjIyMjIyMjIyMjIyMjIyMjIyMjL/wAARCAEsAgw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zeWeb7RNiaRR5hxlzUsNxOTnzJWGOQWPWnyxH7TKyuC24naBx16VZgj8wBC4GBkkdM56E1wykfdUqSsiSN32KPOcdeNx4NWoRcnEnmuoGQ43ZJ78fhSJF5cw24BdurVoG3V1LcPuz/s4OOKylI7IwSZDHuZd7u7cZU7jgrV20WRfm8zDDsXJxniordCo+XDlQcNkDB/8A1VbRVUkk/IV+6PUfzqLstpIktbh7QpM2JXP8Ei7l49fT613HhW/stQedoNOjtZocb3U9Q3oa4JGbczOQIzyAO/1qeC+u7O1uLO1PkrMQXdBycD7ufSpabPOxuDVaPufEekarcvFpc93YQwXMyDnJBPHXp1x6V5+1xLe332m4leSYjO4dB7AdhVKO6uLA7rKSUXO4NhXwCPQ9u9NE8srm4dwGkYswjXufT2pJNGeEwToSd7MuSyuZArzSEAchTx/nmnwC7u38q2SQsFzgZ7eg71VW6yMsAqAjOT1NTiX7NGsyO7MG+RgDnPt/jVHfUuou34luK3uGvIbfypTOxAUHORUuq20ulai1oXeWbIbfnG4H/Cu502a4Om20msNBHdvjrgH2H19aqeIF0eOeN7+CV7mRSsbRcYA569Ki7PFjmU3WipR08jiiZ/mZickggK2aSeebYpErKn8RzzRO8XnGWMvHbg5KuwJPpyKqzsXSPdgRyMc4545q1qe1CSnZ2JvtUp3K0mxc5Dbu2Kha48u/jjjydyhmcknC45qKUNFAsalVy2xVfuc9c/SoZ/lm8wvuBXy2C8Bf/r0F8vYkW9keNVUzOP4nb0z19qn85d4kkdw4BIWNielU2gZZX8xyyHB8sdMcc/59akYSM6bSEVTsCY9cZ96Ew5SVLi4fYpYKjZKknmpFe5lxCXKKOW+brTltxuMe/wC4Nu7rtH9DT5GjGFjX5SMLu9fQ0rj02sKJgDIGZ324xyeaZLcyJF5bSMAjZX0P61Wub6O3hafllY4xx8xrHvL2W4ZCqgLHkoAclqdg5V1LRv5llM/nvsIDAZODz7VHNcyz2/2iOcx7crhiQWGeeKqrcSxyCVlVznBUNjH4dqpyOFuJ5GZVQE7MHA//AF1SVwdjRl1DY0UZmZjIpwAeAPU00X7WjhPNKkDBJOc1lKiyRBx8j7TyOoH0qdEFwzKELHaAW28EVViLk8V5KQzebIyv95d3f0pkYnnlU+Y6qGO5S5wo7fjV+LTYFKQqHlZm42VqPYvvCJGFXPL47D+tTcOVdTM8q5AjUzOEx90E9e1aNlbyRbYnuJMP13E8mtuDTALTBTezDPI7+9S2unbEUSHcQ3zZ9aVyXUgkUreCdYQI3xjliSeKtfY3LeZLK5GODnFXY4w0zfJ+7HLEjqRVjbvV96jCjg0rGEq2pWSEsFBZwewzU0aku+GZmyAOeKkkbaFUDJ65NRrK0c5Y5xnAVRQZOTaGTwTIpyxds54OMCs+6nJUq0jADnAbk1evGmK4OQOeB3rJ1ONjEoULHGgy7Z+bFI2pK+5kXmoShZR5nlkDK9ziufutRMJ3+bIMjoznNS6hexTZSAFtzYVvUVgX4kW4IwTnp3wK1hG+5vUkkiKbUp9x2TSbSMcsapG6uTwZpf8Avs1IYGIG7gZxSFEBJByO1dUbJHmzjKb1GrJdPgedJz33mrltJNlENxIVfj7xyKiihLguAeuFAFalpZiVDJgr9OtROehpRw6vexbiNyshjWZ3jX7rbsVo6ZFczB2WR9oHdjzVuw0ZzFCB/qmHBIrYhshHCy42bOyjrXO5neoxRW0m+n0OZLuGVmkz8wySGHoa9O0fXIdetDLAxikHDRsfmBrz02KxxttxucDnGTVnT/NsJvOsnMc0fTPRh71VOrbRnmY/AU6654aSPSxEUUpzwOtQqvklnJJyeMnrVfSPEFtqsJUMgugMtED/AC9quPAWO+Rhyc59Pautaq58pOnKnJxluV0dnByc5PrSksVClsbeop6gbyVAVQOKZtwCzcnPQ96CRpDyZwWIHQ5pSS2xNx3HrinIxDbWOB2UUbNjiVuDnO0UAAXtkgDoPWnDCN8wJyeBmlZ97fKuOetI7Zkwe3SgALcMS3yjtUbsTINpIUe9OYEJtJxznApRwMHA96AGSs429Qo9+tMHmMudxA/nUjkKRkZPvTHZiQwGcc0ARSA8Z3YPcmmeZsPDE47E09V8wlnJ56USRqjgbcmgCL52JJJ4561Fvd8/Mfzq4QMZFRCMIRgZY0gK8keFBdyM+9W9PTEDYzjee/sKqSHduzgsDVmwdzA3P8Z/kKaBnguCJ5tyZYO2MDnrU6IZEc+ucge1Ix3XjoGC75drZ4UHPerF1AbG5e3ljkhkQYKtxux3HqD61yN62PvozhFqL3H2yApG6JtGOcn9auIzFhxkkYz0xjn/AArOjcNk4YIcE5P8v8atGaMGEEBlGDhV6ntn25qGtTZsuheWmKb5AcbVJx65pEm/ekzFckkoFPX/ADiqZmcDbv8ALj6hO/4+tQuxkmGMp2JA/hx/j2osJal+Ip5pbcu5wT+HTNPlnXeVjwsYG4gck+31rNWVInhM2XZRjA4wB0yf85qWWRWLK7glcFQp4Hvmiw29bIkEbOSxXGDtB9Pr9atDLRfuzIqjJJC5xxTLZTPHGoA2nP5e4HeraGK2Rg275mAyemf8ikxXH21tDJD+7GUQH74yfw/OrywhRG5JJjK7ME5BB6cVRjkO5WjBwct7tk8H6VetssQ0mWlJIwp4HvSM56rUTaZVWUFpcnJLnO0e2asXeq3N1bW9rL+9ETHbNnDDg8e9JPGgR90m3IAC59fT3qthlwQdgjBDEryeOvtSsY+ypys7bbCXAIC5jwccZGQCB+tVI2KBdq43Hdljnt0x2qZrl/LLMhZVUYUglsfzJpk0DSTDeCqsd+DkE4GQcenNM3UktJEPnLPMJJH3HO2NP7vXmo5FMMu2QZzxtU9T/iKmtfJtxKJI9vz5VQ2ccfy6025mW4MjpGwMZAV88t+FBal71gUMSVIGWBGOzd+PpxTyrQopkdegxIvBPFNEm8tgK8iDce4XNVWmjlvt8p3YT7oPy5zxikM0PORLFbhWCpyXbOM5/rVeR12b4mfcDlgwyWz/ACNVtQulUGJlG8BShJ+Tn196zE1K5upnaIYJJ+bb9KpRuQT3Nw7CPefMcDhFXGD0yfpUMZhtRIcM0jcLzwD/AIVFBCs05kZnfcOF3Y3HHNSQyOt00CxKI1bBYDPPoaq1h6saIcRSSzOfmxtUHAI/nTPKaSB5JIwsYYkA88f5xVyEKtwyNHmRgFywB4A4A/xq7FbsquSpdjxjsD3UD8qG+wW6mR5O5Ylt1ZpmOHfHHPatiz03zov3jEMoG1D65rRttLkWKQAk5bc6kenTHpWvb2yeXGxjJUDAAFTcic4oLSz8txiNQpXkqOc1dhsF3EScox4JPSrNjASBuQqQc5J/Sr5jjPy7dqAZ5osefVxDvZFdUUA73Cg8YWk2CMsQqgDk02ZgkvAA+p7fWqT3KNcEbgyAZJJ4GaCIxbLMh2oZGHX+Gop512Z4KY4A6ms+41FWmZRn5RuGByayLrUfOiAAKlzg46mkdMKD3ZtCQuGkJDLjJANWkcvECCEyACOpzWDGjxEPJ8o+9tzkD3NXlYrEWclgCCD0oNJ0y3McR4IBGfXtXN6lJM4mhwxBX7/+FbqxSTwuSxViOuccVlXVuJAgXc652Fl4FCLpWWjOZutMKpGFJJAAAXuf8aoXNkYlVPlWUEck54NdPPaARPCR85I+7yFH1rLnsClhKpIDs4B28uV9qpSNnG6OYe2IcqG3EH5cnGfWkk02VHQFck8lR2FaywJGV8ss7htu3HQ9s1YVOGd5MKcnbjv0rTnaMfZJ6FOG2VRAzSAI3BVR0rotM09Ft3mZAFQdMVTs7X94SI2AH3Seh966W1tY7ePc8mOBjd3qJO5q/dRbtI2lt15wgPJ71Y2IVcAbdo/1h71SN0XQRQrs3nLE9RVhFdrcxDIbPU9/eszGSd9SQqpCtGRgd/eojCZEYEH5+46YqS2KA7XGAeMfSnuGAdkJMZbgeg9qBXadjDGbB1mtSY7mM5yvJ69PpXf+HvFMGtwbHAS9RcNFng+4rkVtn/fyyREK2cH0GK52aYW0iT20jxyrzHtPOK2pzcdGcmMwMMVG6+JHs3OzaOopsxDlCM5XrXO+GPFUOt5tLjbBdqo+XOAw9R710yKAGVuAO+a6k7nydSnKnJxluRqfNYE8ntipVQnIbgetSKiqeBhR3NRySNINiggngNVEChACwXvz1qEurMAvDL97NSIp7DnoCexpqovzYyWHf1pANXc8mTkAinKmH3AYwep7U7lRuUZNNkUsDHuwD1oAadmWY8tUIL7SDkZOAKmig+csz545/CnnBYbRkGgCAJ5cYK9PSjPmEHGOMc1OVGSDwo7etRDBjPbn8aAIPmZyoPy560jrg8Hp1qxs2qpC1EYmLkseAKAKxUkqAMA9TV+z2rCw64Y81XWLzQWzwOgq7aRxiI/71CA+epyFmmTeAjE7snmu80n7F4n8N2y3yCR41MJfOHDDjOe3FeaXsuLmUKwO1yST0rd8FasLfUXspHytz86jrhh/UiuDEQbhzR3R9XjnzQUlui1rvh2905/Ntna8g7lF+ZMf3h9PSsgXDYIQhT1JB5J9zXpm6VJY2kcR4IwO5HY1kap4XsNTnElsjWsjFiZEXIbPqPesKWKW00Z0MwlHSpqcG8qpMz5JHQyE4xW7Z6TqeqRJNFbOsfGZZDsUe/qfwrp9N8MabpmyYxGeZjjfMd2DxyB0H5V0a+W2+Mjdzz2HXpTniU9IIVXMZbQRwuqeG7bSNJkmu7n7TcuwSJB8sasOSffA9axIHCoqqwJPQY65/hz61ra/frq+rNl8wxZSIDoR3P4/0qpFAGZGIA25PB6AZ/WtoXUbvc78FGfJzTd2x8bx2u1wjJ821hnrWhAouIwzJ5jLnBc/yFQ28amTaYiQ4zzkIB7+9aKoBOyRyEjYFyBwB7UHW2rjYrLAM0j72wPlUH8OTVuKEw4AkWJA2cAZ3f570+NWe1iCltgxnnnipZIAFA3gszDBAyaDFyfUruUOGRBv3Fgc8gdzmm/ZlaTe2AxGDnOCPU+tXYzG2Y4wNw+Xev8ACf8A61EhXZ8hEjc8AcZpEqdnZFAwF7gxK7vKoARI16j+p611ek6Y1zoS22q2Rt1QlYWJw6of5VzD3CxI8sMnlThD8yHBHWqtn4hvbS/t57m7uJFJG6ORuo78ev8AhSdzkxlKrVheNtPvOp1PQ003R5zpNnvuGGDM3L7e5H/1q4OSVYpjHN1BKEKMbSeue+a3/EHiS/l1uRbG8khs41VUaM4DMRz1rBuppb1kubhnlmXlWCD5zjgZ7/jSin1Hl1OvFc09b/eV5ZJFjBiUJ8xBJf7w9/eqsjkyttUGXcBuAyNvcD3+tSSpstlluSAUJwByGH1+uarvKDHIgcJjDeuRjGPxPpWiPVuEqKVY3blmByF74HTHp05+lNtbOW52tINqhSu0nhu+ePami0doyqIQjAHL9ck9PpXQQ2hWERumZVIABXC9egFF7CempmS2kaIkSv8AOyAkg5wMjAxVoaU5QM0nys2duMcH1/KtNbDFo7SE/NgBv4hz+grQktgf3YxggDOcZ45NK5LqpGRa6ckjPuj2kH77dcegrYtbb2AXAOSozinx2/m7Iz8+QML0zirtrGAjJIqjnG0UjCpV0GwQqCzLnDn5uKswJtwFOcnA/Cl+aLLFfLUdfUj2NSg7Ym2jA4YDuKZySm3sTj5QeOgz6YqC5uljQ4bAIGSaq3NwAFd5BkHJG7v6ViX2sAqyfKny8Z/ve4pX6Dp0HJ3ZYv7vej/MXCqTuzgVzt7rrFkt0bYqnLMP4iemay7/AFV5Lcwu7BRkKBxu9frWaGOI02FnwMY5C/U1agdy5VodAlyx/jLNncSxzx6Vp2MQcyExFmkIZsnGwDpmsSxKK4idREvZO/XqPWuk035WkxEUL/eLDkjHFSy5OyGQQXFxIWdlUseABwe2MVqJZyYdHyejYPtUqKWG4JjYOGYdT7Vo26kBWYEyDgjuaRy1KzRRMblGQsCXAwPSqkgCW8qMB5YwCB1J9q13RzNt2gKRzjsPrVYRsbk79giBzk9WosRGoZC2kSMhSMqoGCvbNZd/byNIZGUJGpBOwc//AKq6cRZmlK8KeT7+pqOW0t/LKxqHJBLFvpRY6I1kjjYtPcQs0ahI2JYkd6c2lxItvvye2W7k81uSxxqSdm3jAU9M1QmDTq7jduj646Y7Yp3N0+pLFKixbVAG1gMn+IVLcPvcMSBGRtweMc8VRVQVRZgxbG9VB557mmS3LNJHG6bhwwB7/WgHYvNcKqEQgvKG2ucfnVoTeYzspPGARnk1nSNKCAW3F3zsHVh6Z9K0beJYvMYsoO3LbRyDSaJdi9DAGlVgrFcDp2NXZTDbMq8fNxjPU1FblTZ4UkAYOR3Pr9KpecsqsxYKkZ4Y9AfWkczTkw1C+22/loGI7Af1rm/sbRxefIy+UeQO4rRkcStIsbM4PJl/wpIrK51CRbe0t96uAMj+E+pNWlc0coU43lojAVpHvluLeQxhBu3jgjHSvUfB3iKfV7byLi3fzol4n24WT3qpo/gOKKMHUNs8gOTGhwo+vrXYwW0VvbiJFVFQfKqDAFdUINI+bzLGUa/uwV33HOGMZznceTzTY2jwTH8xxwalO0rh87SPxNRFRnaq444xWp5BIGOSrDk1GNxJAHBNSuApQE4YjpSrhUIYHA5OKAIjGGQpuNNKqVAHVetPLEDcBt9qRIQ0jEjjGfrQBGASeOFx0qYKFhJBH+FRr+8YhRxnGBUjqpjABzzzQBXQfKWYEk96kCDaMDgc805x91VHSkO4v8xx7UgELgE7BuPaoGJ3FX6ip2UhuwH8IFIoUklwc0AVyMdMgnoKtWufLbC/xVDIjCTew6DirVsh8o455poD5cis7rULyVLa3klO9uQPlXnua67Q/B88F9b3d1d7WhYPtgHPbGSf881eg17RY5XhjuUjG4gloyAOe3FaY1fTJGXbqMCgcAF+c9K8mtiKrulGx7k51ZKz2NQYJLuSqgjfg9E/zgVYAcyhY1wq9STwp7VDA1re5NvNFJkbWVXBJ7Z/StSO33AMAWbA25OBXEl3OdlIq0hXCsXIPJ7ZP+AqfUrO8k0mZbBQ1xIgjVegAPXB7nFXoLVQSxySDwQOfwrQijO3CryMHH41pCLTuTz2dzxVbaW3l8q5BidPlZG6j257Vr2dorAkKCi9Sx65HrXpuo6HZ6tCUuIR5n3RMv3l/H09q5TUdCvdJRmKC4tsnEigjjHGR2ruU7nuYfMadRcktH+BjtbqX2ysXkTp6Lnp/SrtvEAiofkwwIVRzj0psSshjZvm+cA4/SppQqkohIcnIbqc0zucnsPSUjhM8cMw5+arEgEBDtkjHP1qKFRBD8+5MjBPuanwGhVYy208E/T1P5UGMn2GSS5xHEEDdWPce1VF8tNyK7s5+ZWxyOv5f1qScAzoWJ2jccL3qNZQYx0VucAkZx68UDijNum3ylgChY8lupIHcVWVAimYyYZOQW5YHHQVtafaQ3epW9nMg2OSDjJZuCeDTdT8P39vcPbvBcXcWMq8KDDDPGf9r1pXEsXTjP2bdjCib5yCrFmb5OPlx2/wq1LbCExxLMZMsRKo5LY6AY6Cny2N5aXMUd5atC8g7nJx16Z47VJDCUDsBmSXcW2+h6fjTNlUjNe47oyZ7eWcb5Nu7Jwirnr/AIfpSnT0heISsu8jJwwJAz+laqweWgMi4OcEKPuHPGfWnm2ie5RwkbAEsSDxnt9ehoua85XtrUzM88o2qB37rj/6xrTh/eTI2PlVcBv7qnpx61HDC08rO5YjGBtPXA6f1q6S0dq/k4Vhn5uo68/jQY1Jk7RsqkcnGAEA5PuaYFWJo2Y4LIcADp9Ce9SElZo9xGSBuHtTTtWTknJ5yDx+FBhqyZQqksRg4G88/pTgyIxOAAOoPXNQS3ioFODgDJz1NZd9q0QIZ2AjU7HAOSGxSCNNvU1pb+Iuxc7gCfoMe39ap3OrHarfKgGWPzZOBXMzao7u4kZVWPBkC9D9T6VS+3zIgV8eXkbcjlj349O2aqxsqMUal7qEnmwhnWNWJk69eM8/nXN3Ny5MkkU3G7Gcd/Y1FNKN7mQMrJlljblj16n8KqXQlkUlQViYAkfj/n8qtRKvpZCzPFIFiQ4ZMlWLbiSav2bJa2ySA4Ay7AgEjtge1UYrUmRI1KtgHBXnLdq3rawtowAB+7yRJM546CnLRDirmlY2xupo5IgGLvkluOO/0xXT2MaRyqqupA+XA/xrmrOF28iZJSVKgEdPlB64rpraOOTfsOFUjn+9WRNZ6Gjuj84gMx46AdKsQxD5jgqWGRuOTTYFYKjBQAx5+lThlSQOTzjHufpQeZN9EMQ+Yu3oR1FVLhR5i7uMHgDoat7lZVCDkk/NnoP61GY2OWB+7xjFA4Oz1KsmwoTwcE4qnsZSZZHAPt0FaLxsMRHb68nGaryxLGdu3KD+EetI6ITRQlWKR/NYbtwAx9OtZOpThZfs0SYDYGO2a2bmIl8AqD2U9QO9VJbdEbfFGSQMnnls8UHVCSWphTQyL5r5Ecary56nPUVBFCTbgxD5DjbLnn3BNbVzaiYwQbUkVCd4z8uf60iW8YSOOT5ogxONuBxTNU7kVq3meUqYdQOp6jArQgi+xRgM4aST5mY9TSQJA7KqKFC/3RjioGulkumMaNJtOIUjG4sR1xSV2ZznFb6JF1Jjls5YY4Ge/wBKovMLphDbxGZnbCRoM4x6+nPrW3pvhHUbx3n1NzbQvhhbxH5z7E9q7Ow0a109VjtrdIkUdh8x+preFC+sjx8Tm1OnpS1f4HJaZ4Qnu183UnKZ/wCXaLpgf3jXY2dlFbWwjhjWJFGFjjXFW1QKvBwc0dvl7nkmuiMEtjwa2JqVpXmyPYqfKW2hjngdaildtwCjAwKmJAOT1B4zUG4FiD3qjERiCQGbC4wajW5UfKq45x/9euV8VfEHRPCbLbXZlmvH+YQRDLexPpWPD8WLSHy5NX0DVNNt5OBcSQkpRZhc9IZzywHJ6Gm7/kIPfvVLTtVsdctRc6bdxXFs4+Vo2zj2Pp+NWmIVlQDcw7UgAMzOB0HvU3y7wSTgColUtMWPbrUyqSDkcfypgOUIvzAcUAZcEH34FOxlgMfL60OWwMYXFADQQPvYznrUT/NIi4HuakKBsuWOKSMrghR83ODQAmB0PrxSEsFwuAzDnPalUMZEP8OMGlMahsLyTQBWWPeCSSQO571dtfLEWAe9RBOSrkDjoKmt0Hln696EB8vT20gu5MhUw598ZNXra1EkO1Y13KeXODikPz3UziMsokIyT3z3q6iBEBfL7l+4pwD6E1yyZ99CmlHQsaBKmk69aXGD5ZLJIMdEbA/nzXr6RZddxG3HRe/vXj0MaTIV3AhwNwz0PpXrHha8GoaHBIWBmjzHL9V9fwxXJVjfU8fNaPK1URB4jvf7P04xxFo7i5PloUPzAdSR9K5e21vV4JyhvrjgY+chiPz61Jrt7JqOsvPGy+RGfKjYngj1x9aqmMRQqQB8uDVQhZHRg8HBUk5q7ZrQ+JtUt8eZOj4Hy5jH/fXHSr3/AAmF6jKrQQSKSVYnPzcVzuHeRVlyeCSfxqQLJMHHKAY6jJA7VVkbywNB7xNC7uba8lDRWggLk7lDkoe2QO3NV9piYHoF+8x67umR7U2O32orM53Yzj0p8kTFy+S23GVz1OKdio04w0jsOLN5ozuIK5Y5546VI0oePyhhIVX5jnqew/WmNE2GeQqFIwB+FV5A5lKKv7kD5mxznNA7Jkc85QmJUJAJX5ePT/69TwLsljnESFoySW4bj8aYEEkkik9SWXjp2xU1w5hUICApI+Ud/rQOSTXKb+h63c32pR2dzDBtYEo0Y2kAeo/GtyXVLJZ5LBbyOO4xt5PCsR69CfauAikeGcTW0hiOCoKckZ64P4U15CI0AZQN3VxkAev1NLlPLqZcp1G46Ik1GxmjvHW8YtKBu81myHzwW98/y4quse2dOMYX7p6eg+lOMhSNceZxwJXPAB74pW3JKDEN5Y4bee//ANY0z0KUZQhyvoN5kMsJyN3AB/zz9asYXyzEoCpnO1eSeeMCqkiiAeXLIZnyVc7umeefTFOe5eN1j3ASMCQR/d44NBpbsWXC2yqT8zt8q7eAPapw4A+dScfdVejVn/aAltG7xkoTkFzzn6fhmo5Lpm5/gQbwVHPQ9PegfJfc0JJym1iAr4x1yBx+lU7vUIozsEgCAZ3g5KnNZM95G5bL7iy4iGc4P1/nWVcPL5O+Qkys3Cgc+wHoKaVxqCWpe1PXC9w4hU5BAd+ucH+H0/8Ar1kXFxdudkY++flTbyD2z74oWVPmViu4khwn3V9ee+OlRXl87qYwgV3AI2jJYc96tKw7pIYZkUgTPxGMCNP4vbNIzAvFHuI3Dqh5UZyBn8utRTzRxrujHmStlCzflmiy32zAr8xl+QNjgD1/lVWFu9BTFIkRdY13c7s8n2/xzUkSo1mjzy53OfvemOv45qxHY73eKST90uVWTtjGQB9T/OrFvFFO8rPlQo2CPb1x6D86TZSWolpAkIDpHvIbfjH3ff8AXFaMNhLcKJERmKAMVC5AI7ehNWba2QyEKCISmCFH3z/+qte0gb7K2wkIcqQx79QRis27jcrKxNbwJIqxjoeDk9Mnkfp0rVt/LgRFKYwcBicmqlvaNcxIxGw/7PpWlDa4QAgjByxPPFI46011Yg803Ik8wc8dOAM1bEGJFb7p5OSe1EcKFRgZJPyjrn61YK4RhjLN29qLHHOd9isVCsAOce3tQysYmA+99KlCsMPyr9MCpPLCqDgM2eSegoJ57Fc2+7G4bivT296hkCRtv4Y9eOtW52/dkx9RyQeM1TklEZ4TB25osXBtlHcUfeYh5jcBeuR7ms/UP3TBpJQ0hYYVR0xV25LlmAG5hygzgD3JqmY5d6o8JYsM7hySfQdzQjtg0vebKrMhdXXczM2cA9D3zUhnE3yHLMWChVHzE+w9K3dL8I3904afFlFnO3AMjf4CuwsNCsdMH+jworY+aRhlj+NbRoN7nDic1pU7xhqziNM8H6jeHzNQYWkDYJjU5cj+ldZp2h2OmxKttCsfHLdWP41rN8qYHGf4jVS6vrXT4WuLyeKCBfvSzMFA/OuhQUdjwq+Mq1377LIwwjVflA70MCH8zIwM8k4FRW91b3dqlzbzJLA4ysisGBHsRTnmV0Y8bcY6cVZymZYeJNF1S5kg0/UrS7li+8kcoZh68Vo+YGQso6HvXK2XgXQNM1aXWdM0tIb0BihVyqEnrgdBmudT4m/YtWudE8XaM+kiZisU+4vGynjkj+Yo9A9Te8X+PNJ8K2kc8+67klYxxw27AksOuT26j8650fFa+tYUu9R8G6pbWBwfPHzYHryBWJ4j+EPmmPWvBl2s4Deetq77lJHOUbofofzrpfDHxOstSn/snxLE2l6so8t47gbY5D079PoadkFx9pY+DfGuu2nifTZVmvoGDSLnBOBgb0Pp6iuK+IGs6pr/AI6Xwjd3S6RpRkUF5OBICM7ie/sOldf4g+F1vNcf2z4Xu20nVFO9fJ4jkP0HT+XtVGxh1LxXef2B468KvJPAuF1GFcLjsdw/p+VC7gc94p0BPhna2mteFtdkikZlSS3eQOJuPvY6EV3vgTxjfeKI3XUdGubOeNFYzrGfJfI4wT0J64qvD8G/CtvdxzSreXKIPlhmnyo/LHFd7BHDbRw24KRxABY0HygAdAKTaYbDoxlMqPrmpARsKnpmua1rxtY+Hdft9O1C1ngt7kfJeNjys56V0kTB4zLkMrjKehHrSAcrlnAxj5eaa2AMDqB196egYvx36gU7YNjc5IPQUDZAr70wo6dTSqQfu5OeBiplQZHRV56d6cFHl5A2gdhQIiKtkkkKoHAo4jHuakc7iOep6VFI2WIX7696BobIcYI4+tWLZQ0Wc5yarlN7hmNWoCojI9+1NAfN0uyO6lYHI3NuwO5NKh3N5jgFRkEDuagZRulxu2mRuTj1q1bOC480biAPcjHFcLP0GGxLFH0Zw+/GAFGM102i6lc2Vre2cA+a4QDdn7rDg/jtrDiKO3704QkAZ6/SrKS5uCU5+bLZPAPaoeoVaMaseWRfitwshVOSDjB5/GnJs3TBtq7W+Vcck+pqOFmRzwQzjCgcnPvV0W5jV3d8HA+Y4zQKVo6DSpKfMWCjgggYJ/Gp0jSQhRncW3cdz9aZFB58QwrOAT1/z7VaKkMZmJ27gAq9M460GUpdB+fLycDlQBhuPoaYsQ+WeRvl2jOeAD9KEy7MoPzDBH/1zSu+ZTESVBOTk8Ggys0KyedH7HnB7Coio8gJu+Zl6ken8qRpnUlQAcnaWzwRzikdwqHeMMBghTy2eBmgaTBCqwEKSpzx6n/61RTSC4jDjMYUHnOcUjNwWYhFwG/H39KqKWA2Bm2j5uRjpxQaKPUsocLyny7htXuQM54puwNKGVPlTBVSc5Gc1XuL+FoZIBu5+XjknPU1nm9kEeFkZpwwCAHt6n0p2Hys1Lq6ULjlmQsQg5zxjtUDXqtGiTHb8oyoPIJ7k1mz3IKMCwDAAlUPOc4HTtmozPGgVpZFZgpPJ+UH0xTsNRVtS+zyb2A2pkkn/Z46+5570T3AgJeMcnjd1LH1FZEuqrGwQseFG0P/ABZ9u3/1qp+dK6lmYqwOMk8KKaiwbRrXepOB5skg3B9o2DJHGaqJfzJPHIxV5SCAucge7fnmssRCZ1CEtzn5+B06+/Q4p2+S6l27yZMbcgYFVy2I5mTXNwLa6G52cKONo53Go3E8zt5pBkIwoD/eHufyomi2W4LBViY4QdTkdeaDbuJ1R/3UW3cvOWA65+tFhbkZi8q2LFgVQhWXHBYj9elOjtyLf76R5YCR8fNzk8VfsUEknmyRjanHPQkjp/nipVhxdIskakgDYAMhe2P/AKwo5iuVmOlqssSlFkEa/wARHzNz2rbFigmUCIOCOX52j1U+nari6dlJAwdlyCccHA6D2A/rWnbhHdI9qqi/Oo7E84+vWpch/DsUxaLJEw3jOcOFHAAPH696s2kEMJEIhImQkcnJ/E+tXYIAZ2ljAyyBTzzx2rQjtTIvzMpBO44HUD+Ef41BnKrbcpwWciNtCAbl2nHOP8P8a07ex8yII67Fx8oHrU4CKsexcAEbtw+72/nVnc0CEbWYgcnH+eaDmqVm9EJEhMamIBQoxtpzS7meFBvYjOf4c+majijbLsSfmPU8D6VZMWWBJIjB+7nHNBzyeo2F5FZUbljzgDip1ywBAyVJA5wajUht/QBQQT7/AOTTYmVkKqxwOvUc0zN6kz8sqk98HFOdlWMlydjEYOOlNRQqkKOvJJqGSV3l8pFaVgfkVR94+lCV9iepLOFKKgJYhc4x1rKWV2YpndIeAqqSSPTFdDZaBqN4A18/2aLg7FOXP+FdBY6TZ6egW2gUEfxtyT+NbRoSe+hzyx8KS5Y6s46Lwpeaiyy3cn2W2HJVR87/AIdq6Sy0qz05VW1t8uBjzZOW/M1smEnjrTxEMDI5rpjSitkebWxlWr8T07FEBkAKjGP4jTGc54ye5JrRkjBGMVmazbXEmi3wssi5Nu4iI67tpxirsc1zgfFfxZ0Dw3eNaxF9RvlO0wwchD6FumfYVV0zWH+IVlLp/iPwdeW9nKd0Mzglc+ueCp9xXAfBGy02fxffrqsavqUSZgWbGd2fmOD3r6BlbaMjsMYFJ6AtTxq68M+LPhpM134auH1TRid8tjJyyD6f1H5Vg3PjDVfiP4us9GstSl0WxkXDLuw24DLAkYyc8AcV74dz89MVw3i/4Y6X4if7dZt/Z+qD5luIRgM3bcB/Mc0J9x2MKXwB4u0GP7V4c8VXNzMnW2u24f2GSRSWPjfSPEMbeG/H2mLY3q/KDMpCM3qD1U/pVex8ca/4JvU0rxvayT2pO2LUYhu3D1J/i/nXb6honh34gaNHJL5F3Ew/dXMJw8Z9j/Q0eoHFP4b8U/D+R77wlcvqmjE75LCQ7iB7Y6/Uc1tW0vhn4t6Y6XmmTW19AMMShWSJvZ8YI9j+VbXgzwffeEI5bafXp76zLEwwOmBGPY9c/TiuqigjWRvLQKGOTtXGSaVwSOa8HeGL/wAL2Ulnc67PqEG79xHIgAiH16/riukluY7e3kmupFjhQElmOAPxrP1/U59G0u5u7LT21CWIZ8hWwT9K4DUZrH4r+FWSzvJLXU4wWe3ZsBSOzDuPei1wNh/ir4aPiCPTEnaXc2wXK/6oH0z/AFrZ8U+FIvFtimy6lt7qH57WeF8AN2z6ivlnVNKv9Gv5LG+gaGeM8qR19xXpvw0+KMukyQ6RrVw7aYDiOc8tEewJ7rVcvYXqdnp+spqofwZ47tkS+YBIZyPkm/2lbs1LaX2p/DTU00/W3kvPD8rbba7HzNb+geuz1/w7pXjTR1jfG0gSW93Fjch7EGuWsNan07UX8IeOY1ntZh5drfuP3cy4xhj60txHodq8VxAs8LBo3AZXByCD0walQcsBkivNXXU/hrfrsaW/8KyvkY+Z7Uf/ABNekWV5aahZJc2cyTxSKGVoyCDmiw0KFy/zHB70hAXI5PbFSt0LNgHpgVHnG7avXncaQxrj5lxxj0FMiXzAfXHNPcNjGdoPpSsW24j+WgZE20Pgn8Knh5j9OagZdrjI685qxbqPLO7rmhAfMjO32pyvy4LN9eetW4xK2AqEMhO5jjJB/SqxidbiafIb5jgL9ccVftleUCRiNp6L39MVxSP0GnsWRAh2R+YGcEMSvRT7GrMUQ88lBuD92PQ+59MURAOqxoioRxkHnAq8izSsjRgFFB3ZPNZmjk0WY41BwvzEjAYdqsmPO0s5LYCk9QTmmRqCOEwcgECrG4Im5gNxHrxx3FI55sdHlHYKOMEd+eKZK6mMKzDI4Ge9SCYQxFs4bAOPeqjSIzmSRSoH8Q7n396ZCV3dkgLRuAMleAcAAEmnSPFwWJyckAdMD1qJJCuVkJLbucjgZ6f0oklREkR2HKHtyaAtqPeQK3zkYzg88D2qpJOsl60cRAGMtkYDD8f51HLdBFO5gxx8zH34+WqLXQFsSjFpCQAD6f5NBpGPVmhNdRQxbNoLenXb/jWWboiNXaTCuCcN0Iz3/Oqr3SiTe5JH8R3YGc9BWTc3rXRctlsgKqk8DHc1cUN2jsXZL9C5bqGwEjUenJye1RRXTmLAOxgcnA5PoPw5/Ks55ZIxuZx5jYUKByeO/pUccoVdg+Vyf9Yx5XPr6/8A1q05TN1CxcXhR3hQEBmJDMcYIHHPf6VGd5V5N4EZxyO5P15qFYsSKAeckFn5wfapw0ahY9uSckEngY6CnZdCLt7iY+fGC0iEL7AHOefU9RUrZlDJIT8vPTg/5OBmpYEfgk4YYVgOoPbFTLaGT5V/h5ZBxnnilexai7ECpyqFs7Ru4HPTpntWjHZ+XA+8iLegbL9eemPU0sUMMqSLG0aZPYZ4H9Ksx2skjhwmXBKuWyTn1/z0qWx8qM+Eecjw7VwilU387T3bH4UtvZKHBDSSbhgtjnn+WK22tY9jSqMzDHAHXnmriW6tMw2FgAT1wOMVPMGiMuHT3QIUxtRuiZ5GeMmrkduHbgtlsgMABj3q7HAGmkBIIxlgvQHNWkXEUs2eWG1SBwPSpuxSqFFVbz2toixjC4dsY+YH/DP5e9XI4v3yN5f3s4I6YwOfarQtW3yEnCY5A43HvVswoqAcbhyN3T6mkYuqlsVra3KHkBVHJx/F9K1Y4vMQKmMHk1FAm4qWUbhz7dOv+fSrak9CwzgdO/rRY5as22ReWkZbCmQnkA9OOM1JKshiKg9RkEetIpYkD1/X/wCtSMDFG7jJIXOSaDLVsmAY/Mw4xzmkicKDuBbgHpgL/wDXpqNIwVsA7slmJ6fSmxzK5SAxO8jn5Y1XJI9aaV9iJabksbu0j4UeUoBz2NQnE8xC75HY4VYxn+Vbdr4ZuZmVrmdoY8f6tSC359BXRWWnW1hD5dvEqDqTjkn610Qw7lqzhq4+ENIaswLHw9cy7Wun8lP7i8sfqe1b1nptrYr/AKPCqnuepP41bxxS966Y04x2PMq4ipU+J6DTjOcZoAOe1cF4++IeoeC9QtYYPDVzqFtMu43EbHAOeVwAefrXZ6Rff2ppFrf+RLB9oiWTypVw6ZHQj1qzEuUHpXJ+N/H9h4Ft7eW+sr24WZsBoIsov1Y8A+1eQ6fqXif4yeLdQt7PxDJpekW3zIkWVOzOF4BGT65NAH0URTecgV4jfeEfiR4G/wBP8P8AiObW4I/mktbjLMR3wpJz+BzXS+Cfi3pnimRdO1JRpesKdrQSnCu3+yT39jzQBn/EH4UjVtUGv+GLgafrSHeQp2rKw75H3W9+hrnbD4o6x4dcad430W5jkQ4+1wp97HcjofqDXuhgLE1XutOgngaKaGOSM/eV1DA/gal6lI86Hxb8FSQeYdUKnH3DE2f5Vwfin4k6l4xdNC8HWd3h3DNOoIdsHIxj7o9zXrN14G8LS3AkfQLDCjH+qA5/CtHTtLtNPQxWVnDaRZ4SKMLn8qnRD1MXTNFnufCNvZ+Klh1C5ZMTBkG3P+I9a19N0y2sLVLaxt4reBOFSNcAUur6lYaBpUl/qcpjt48ZO0tyegwKktbux13RBcWdxvtp1O2SNsED+hFAXMjxN410LwtBnULpXm6LBF80jfh2/GsbWNTn8a+FodQ8Iaw1vcQnf5Ix8xx9xh2NeNfEPwbqXhvUXnkeS6s5myl0csef4W9/eue8OeJdS8MX63NjM6gn95Fn5ZB6Ef1qkhHvfg/xymsXp0vVITZ61ApSaBzgSEd1/wAKz/FXgi7XUk8QeFmW01GL5niThZuc4OOCaY9ponxO0WLVNJl+w69bAYYHDo3ofUe9WPDXja5TUhoPiWBrXWo/ljd+EmH94e/FLUCpDcaL8UNJbSdStlsddtgV5GGRh1b1I9q8k8T+Fb/wpqBtNQiJBP7uZR8ki+or3fxh4GXX5I9X0qc2WtwrlJY/l8w9g2PxqnpGr2HjOxuPCnjK0S11iPCor8b/APaQ+vtTTA4PwD8SLzwvfRWWoO91pj4wg5MOe6+3tXv1/pmj+M9DCTbLq0mTMboeRnuD2NfN3i7wFf8AhO8xMgaxc7Yrgc7h6H0PFangj4g3vhO4XEZn0qRsSw5AIGPvD0NG49z0Wy1XUPA14vh/xOv2nQro+VaXzDKxDskn+NOu7G/+G9ydV0CNr7w9ctuurUHJgB/jQ+ld1bzaN418PBl8q90+4XBDdj/QiuIjk1H4ZXn2PUHkv/Clw5Ec7/M9rns3qtBJ3emalZ65p0d9YzrLbyjhgefofQ1ZCkDGOK89vdEvPCuoJ4n8IH7XpVx891YI2VIP8cYrt9F1qy8RafHf2Eu9G4ZTwYz6EetDQ0XEGFA6k859KaFJYsDke1WGjwQSfl9KhlOw4U4HtUtDIJPm4PU9AKmiYbT3wahmXO0KOe5qa3wIunfvQhnzOVnjvbmJkMbJIVdTwc56VdtZWhKts2ooIyTgk+1dx4x8OrqCSX9mgW8TJbAx5ijt9RXBRt5v8TMyjDEjDfTFclSNmfZ5fjI4iHmtzVgYsW2nc3qT8q/StW3mUyDb91cllHoemaxobiK3hQbN7sSCMdhVyCIifzVfaSOuOxrFnoysy+JJTIRHgZ4JHepUmHnhcEgHaTj0HUVUt5HjmIClgRuHYD2piXsP2gsWAB+6uD1pWJcTQknRXDg5BGB3xVU3hKgyMEQnd8vJ69BWbcXhJ2LmOMEoSBjg1QnZ7aZJDJuDY3d8gdsenSmkCpqxu3V7vEbb1ChcBG7txg+/FZ1ze7lTDctne3cdh+PNUJL1yAQAoYkOxG48+lV5Jvs7eSOcfMuT3I7+p9qpIaikaMV8ZGPmIhRCdmcE596zpryUPJIsgJf5cheg9apzXa+YfvYJBP4fyzUP2lllbcAsbcEdWxmtFEznJIlllDysJM4z8pOecjtUUkhBU4KfvCCQMnpxSq+x2IA+RMlm5wOwqCJjcb1wSpbKnsKpGN7iySfJhPvZxnGTTkiVEjMiMzkE5J6j2p8MALMVyx6qSOmPWrUKQgKsh85gu1QnWhsFF3uyrHG0oWPIxksQOi5HrUsUIBkU8hcKAn8R6jNXYYHaJ1dSjFsDAxuOeefy4q9FZLG+1FwqodytwNwHOfxqXKxtGFiGwgCSgOSSckAHjPX8a0Ft1luIz0DA5z/ER6+gp3lM2/ygUEfOcfeG3/69a0FnGiIuQdycFz3HqPSobHJpGdLbg4S2QKqghmbrwf8AJrRhK+TCvLJISGOMBh6nH0p1rbTNFK53BgTjI6+/6cVeECKYwMeZnKoB0OOtTcxnJIoJarDyGYkck/wj8KuC3Hm7id74AA67sZ61K0ZDeWVCnrg9hgcVbt4PLU7OCDhifvEUGUp6EEUW5gJcBdvKDjP41MqMqsFCqA5Ck8Aj1NPWJYpcfefryc8Us7qYxGxZ2yMn1P8Ak0XMZSbd0JuiQsxYlmO1Qeckf0qQJhnz82T0pkaNHOFEeXI5Y9APapRGFkLbgcjls0iR4fzPMU7RG+BnP61Ksqhyybe3boKgdlSIMVBUjO7sFqMK00iQQxtK56oi5J9M+n401d7Gbtu2WvNBKqNzAk/N9fSkRvNYWq7p2OQAnJz6YrV0/wAJ3VwgbUJvIjwR5UJG7Hue1dVZada2Uey2gSIf7I61vDDt7nm1sfCGlPU53T/Dt3IM3ziCLjbFGcsfqa6Wz0+2sk228Kxj1xyfxqxtHUmnEiuqMFHY8qrXnVfvMAOO1GecUwuc4pQ2asxHc/hS15h4n+N2g6DqUmm2VtcapeRtsdYMBQ3cZ7n6VV0n4+aBd3iWurWN5pTscb5huUfXHI/KgD1dwG6gEe9ecfEjRfHMksOr+FNYkxa/MdOUBd2OpH976GvQbW6t761jubSaOeCQbkkjYMrD2NWB0oA8m8JfFTR/F8TeHvFlnFZak37qSC4X91MfQZ+6fY1heIvhXrPg/VD4k+H1zKDH8z2ROTt7hc/eX2PNd747+GGieNoTMyCz1RR+7vIl5J9GH8Q/WuF8Ma/478B67B4Y17S7nWLJzi3uIAXYL6hu4HoeRQB0Pgb4vad4ilXS9YRdL1lTsMcnypI3sT0Psa0PG/wr0bxgjXaKLDVhyl3EMbj23jv9etXvE3wy8M+LruC/1CzeK6UhmkgbY0g/ut6/zrq7a1hs7OK0gBEMSBEDMSQB7nrQByvw90bxVoOkNaeJdWgv9pxAEBZkX3c4z+X411rtkEUgAjVix+Vec+1eV+LfjPZWHnWmhRfarlcgzSAhFPsOrUho9KeAMQzcn0rm9F8Z6Rrmp3elwefBe2zlTDcJsZwP7o71z/gD4oJr4Gm60Vt9S5CPwFnx2HoR6VoeNvA6+IFj1bS5Baa3a8wzIcb/APZJ/kaTHqdXd28N1aPBcwpMki4KMMgj0ryHVrLVvhZqMl7o0b3nhud83Ftknyc9SPT2P510/hLx02qyDSNdj+xa5btseIjAnGOoz39R+VdfNCk1m0UqAxt8pUjIK96kDnrK70fxV4f80NFe2c6YaIqCQT/C3oRXhnj34cXnhuZ720DzaX1yBlofZvb3rvdc8Oah8P8AWn8ReGInl0piDdWBbIAPVh7fyru9A1vSPF2jG7tCksbjbPDIOY/9lh3+tNaAkfL2ha1f6Bq0V9p1wYZkwfZh3B9q9vtL3w/8W9Dlhm22es2wBRwcSI3Zk7lfauT+IPwxbSZJNY0ON5LDcWkgQcxA+nqtedafd3Ol6il7Bcuk0JBDxN0Oeme9VvsB7j4b8W6h4Y1ceG/FwKy522uoN9yQDgAmuu8U+CrLxbaJMH+zajEN1reR8EN2ye4rlvDus6P8UNBOja7DHHfKMoVOMn+8h7H1FT6HrGqeAtRj8O+Jme40xyVsdR6hQeitUjLOi68Lzd4P8dQot267IpZBhLgDoQfX3FebeP8A4fX3hO+F1aI91psv3ZT/AMszngNivefEfhfTfGGkrBdBSwAa2uYzyjeoI7e1c3petT6dc/8ACH+N0jkWdNltekfu7hegBPY0xXPHvB/jbU/CF3HLbyGe2Ztlxbt91xn9D719JaZqmk+LtEE8JjuLWddskTYO31VhXhfxA+G1z4ZuZNQ0tXk0iU5P8Xk5/ve3oaxfCfie68IXn2izkMu4jzY8na656H3pjaTPXHh1D4Y3bTRLJeeFriX54/vPZknqP9n2qfUNFk06ceLfBLLKs2HurRD+7uE6kqOzV1fh/wAQaX4w0QXNrteNxsmhccoe4Irlb221H4d35v8ATInu/Dkz5ubReWtSf4k9vWkSdPoHiPT/ABPpgvbJ8EfLLE4w8bdwRV1gGbuAPX0rh9Y0N55YfGPgieM3JXfNbIf3dyvXBA/iroPDXimx8VaaZoMxXUR23Fu4w8Tdxj0pMaNN/lHy/N3qeEKEweuajbkrvyvcepFPicMpO0jn0pIo5L70jBzyGOK4nxf4f2NJqtqvA4nii78/e/xrrBMC5Po3H0qyWE1q0KoCW4yRxUNX0ZtQryozU4nkVu4Ozyyq5GDmrkd4ThUBd2O33bjtWj4j8PvpjPdW8e60Y5fH/LJv8P5VgW80huFKEqfu7j3Pr7VyzhZn2eFxUMTDniaguYpAFlkIZTjb6niq8/yzBhtC4xgHr/hVZ9olXy2BAyQ3Tp/9emXE7xvsWRd465Gf881CR13sN1S5ESRorqS2WyvOOw+tVGuVS48xh5zFRyx6cdPaqrkiQhjlXxukHPbkCohM4XdwADtCY68dTWiiZObLD3DGTe5Iz1HcVXeTErEkxqGBOTkn0NRm6SMFfvqflz3PempG8qeZIflLEKx6k+9WkZc92OiX92y8Fy3BPXA5NESLIwdwSzE8k45pluMA/eLE/e7Dipni2cRDOThct0HrRewLUer7127S7sPLTjge9LsZNhY/MGOEXoPbFTQxmVNu8hR99k6Dv1pUikS4Q48tQpwcZ+X1pXK5dQgUywxDBQLlgR1IrUgthM0KoVRFQoWHGCe4/SmJCXQGGMCHawKyHsP/ANeatW5Ma5jVC20bQBjkjpWbZoolgwi3lQsW27gQBzknPI981YCYaRgoAXDSFs5f6fnSxGRmDFQWUjjptBHX8DmrCQZQNK27ZnLA5wCf8/lUg9EPtgrShpHDoOMA8A+/r0qbaY3Mb7nUDaM8E88n2p7gTLDMFIRV3EKOD6cevt0qRIWkmBAYLggAn5SfU+tIzbW7LHlvewtE52ow2Yj4OO/58Use6MBGj+bP3lHCjsKspuh27SuCQSCM/wCelPSMSgOW3FznA9fWg5XJa9it9l2HzUDZbcWLn8M/yqyN4YcYO87h2I9aUtjNuW+c45xnj+QpJZI1G/hQRjJOMmmRdvckWbMrK+CF9unFQhh5oZQQDwpP5U87Y3TqzODu7Ht+ApjRyy3fk20JlfAxtGSc+np+NNJvYlyjHV6EhBBw4wPUnkj1ppeSaXybeNp5WU4jjGcdsmt2w8KXVwFbUp/LQHJiibLEehbt+FdTY6ba2EXl20CRLj+Hqfqe9bwoN6s82vmMIaU9X+Byth4Su7hUbVJ/LTHzQR4yfx6D8K66y0+10+HZbwqg6kjqx9SepqwAPvHFKO/cV0Rgo7HkVsRUrO82Lt4608HjjFeZ/EDxf448O6zbxaD4dF9p7qGaYRtIS3dfl+7+Neg6RdXN5pFpdXtobS6liV5bcnJjYjkZrQ5y3imTSxwoZJpEjQdWdgB+tMvrpbKwuLplLLDG0hA74Ga+ZtGk1r40+NZ7bU9WltdOhUymCI8ImcBVHc+5oA+i4/EehyTCJNYsGfONouFJ/nXE/E/wx4h12CK+8Oa7cwTW4DrZpJtSUjuCO/14qjP8BfB8lt5UDX8MoHEwmyc+uMYrhtQi8bfBu+SWO7fU9Adto8zJX6EfwN7jij0GVPhDr+n+FPGd/a+J4BbXtz8i3FwmDG+eQc9M+te9eI/COgeMdONvqVnFKGXMdxHgOnurD/8AVXFXHh/wx8XfCsOpQjybojaJ1x5kD91b1Fcj4f1nxt8L9dh0HUbK41jSpn2weQC5x/0zPb/dNK4CS2fjL4JX5uLJm1Xwy75ZSCQo9x/A3uODXsPg7xzonjXTvtGmT4mUZmtnOJIz7juPccVvL5d9ZAS2/wC7mT54plHQjoRVHRfDmi+H45E0nTbe0EjEuYkwWPXk9aYjUdSRlTg0gBIGRzTveuG8W/FDSfC9y9ikMt5fJjfEnyqn1Y8flQB28jiJSzFVRRkknAArk5PiP4bj1iHTftwZpTt88D92p7AtWn4e8RaZ4u0VbyzO+KQbZYZB8ynurCvI/iJ8PJdFnOr6YhfTCxMsK8mAn0/2f5UgOx17XfEHg3xHJqV67X/hu5IB2qN1t9P8e9YHj7wLaa5pz+KPC4jkuJU3vDHgrMO5A/vDuKp+A/H0c8B8NeJSs9k+IoriYZBHTY3qPQ1oXEOofCzVmu7VJLzwrcSA+WDn7MT3H+PegZ4XcNPHL5wfynjbIQD5lbvnuK9y+GnxPXWoF0fWXMd8qhI7l+Fl7c/7VR+OfAlh4r09vFXhdo5rpk3PFCBtnB6/Rq8TJmind23R+U+wq2eD7+hzRuUj6S8beBLXxLbG5gP2fV4xmK7B25I6Bsdqx/CHje4a9bw34pU22uRHZHI42rOBxke/86zvhl8Szc28WjeIJgsg+WC5kbkj+6/vXZ+M/BFn4y05Q4FvfQ/NbXSj5k9AfakJmzNHlWUoHLjGD0wK8y8S+EL7wxqn/CU+EAcAhrrTlB2yjuQP6dqt+FPF99YX/wDwinjBTb6hH8sF2x+WcDoM+vv3r0cKfLDBfvdQanYDl/CHirT/ABZpQnt2Ec0eVmtm+9Ge4I7iuB+IXwojt2l1rQIT5eC89mq9AOrKP6V0XjDwReaZqa+KfCP+j3qNme2ThZh3wPX1HfrXR+DfF9p4stQm0wahCuJ7Zuo9x6insB8wWmoyWlyk0e+KeJsxsrHKt2Ne9eDPGGm/EHST4d8SRp9tKfK2cCbHdfRvaq3xA+FUN/LLruhwBbkHdNaIOHA6svv7d68gj+0wSqyzeVOspYNGMFSP1zT3Hue56Vc6n8NdSj0rVpGuvDsz7bW7brbj0b2rtte0LS/F+iG1uts0Mg3RTRnlT2ZTXFeDvGtj4u09/DfiOON7p0KZfG2cfXs1Os5774YX8dhfu9z4ZnfENxjLWxPY+1BJLpWsXnhi9Xwr4wKT2U4KWd84+SRegVye9ch48+Hj+HZH1TSITNpkp3OnUwHsfda9j1TStM8V6Kba5VLi1nXckinoezKexrjdM1q78IagPDXig+bps3yWV/IMqy9Nj0wPJPD3iDUfDGprf2Tv/wBNID92Qd8+3vX0R4a8S6d4u0cXdqRgjbPA/wB6M+hFeT/ED4ezaLO2t6Mry6c3zSRqcmHPceq/yridL8T6j4d1eC906ba24CROiMvcMO/1oHuezanYX/gLUH1bRYzNocrbryxUcxerpVTWtF/ttYvGnga5RNQ2fPGvCzgdVYetdZ4W8W6b4x00zW5xIoxPbPyUP9R71y2t6NqPgfUJte8OqZNOkbde6cOg9WT0oEanhfxfZ+KLd1ZDbarB8txaSfeQjuPaukicqmC2SK861jSLLxnaQeKvCF6LfV4efk+Xee6OPXtV3w58RbefTGTVrSe2v4JDFPGVz8wA5H51NhpkUb4UlVIAyck1ajl27O2fx5rMEvzygkEZOFqW3k2jkcHnmpKNGcpNG8DIrK67WB/irznxFozaDOvllms5OUY9Vbupr0NGGcgrtznntUF/bw39tLbzxh0lXB3cf5PvUyipHXhMVPDz5o7dUeTFvO+63Y4IPSq80sTRSYbzGzkIPU+p71Y1zTLnTbkQszG3c/u5fX2+tZU9wbfKK3z4+8PT/GsORp2PrKeJjUhzRegxpnhLwSYOSC+Oee1VvPALhTwe/wDSmF8lsAlKSPLE4HzEc1ooohzbdiReZAVQBWI69jVkDEm0gn5u/wCNAt2RMFRwA1WDbO0cLI4JfkKO3NS2jWMByw5DJktxlcDge+Kl8ox2rO3TqAB2z2q/FEsIAUqJQOTjOOKf9m27YySRKMNjqgBzz+NZtm60VirFG5gaIphwM43AD/65py25mKRRsFRxt56krzj3q1LbJ9njdlOSSoY9wDUsQWzkwIjIcbg2Omam5SXUdZxtDK25vkRF2s38PrirAiAZdob5cMu3g47jFPijRlfeQ+fmAzg5Ix/+qpvLjEgOTgcY/vep/AYqbjRaWFRGqsw8wYZY88Dp+dXVQshDt8hIJIqtDbnBYAhupJPJ/CtC3h2kF4xwakylsTmMxBEBBTPfrntUiKPMAweQGHsaemWcMc/MOQP4aUgKVDj51ORj19zTORyF2h3wxy6nOB2/xptzKsKBlIDEnIPc4psk7iA7FCZ/iPQGoEma5nSOCGS5lOMKi5/Tt9aaV9iNEuaT0JlOUyT94febrmkBaa6MEEb3E3aNBkkj+VdBZeE55mLajL5UZYMsEDfMf95v8K6mw06206Dy7SBIkPPy9T7k9TW8KD3Z5lfNIR0pq7OW0/whPMUm1Kcx/LjyYjkgdcFv8K621sbWyg2W8KRg9cDk/U96mwPXnH5UFuAT17V0xgo7HjVsRUrP3mSDAAzxRnJ4P4009AKr3uoWemW7XN9cxWsCDmSVgqj8TVGJcPI/nXkV18aJNE8e3Gka9o81lpgYJHK4/eL/ALZHQqfauti+J/gue6+zJ4is9/QEkhf++iMVx/jL4X6p498Rw33/AAkcb6NtzH8gYxey44I9yaaEzcvfjd4StNXttPt5571ZWAee3jJSPP6n8Kyvij4f8aTTweJPDGtXksEAEosUO0px1UD730PNebxWet/BXxat1d6bBqGnyHas7R5Dr/st/C1fRPhfxdpHjDSlvtKuA4GPMiJw8R9GFMRwnw9+MNl4nC6Nr6x2WqkbMtxHP2I56H2rjvFXw98QfD/xIfFHg7zJ7QMXaGMbmjB5Klf4lruPiL8IdP8AFRfUdLaOx1rG7I4SYj+8Ox9xXJ+B/iTr3hbWk8JeMbO6l2sI4pthaRPTP99fegDoPDnx58OXluqa5FNpt4OHGwuhPsRyPoaxfiT8XtD13w5caBoEMt/PeAIZDEQq89geSa9Z1Lwj4c1k+feaLYzyMM73hG4/j1pdJ8K6BoreZp2kWdrJ/eSIbvz60AcR8F/Cmp+G/CVw+poYZb2QSpbtwyKBgZ9CfSvSIoipyfXinPOgbauWbvis678TaRYazb6TdXiRXlwu5Iz0x7noM0hmuM5Bz+FJKXWF/KCmQKSoPAJryD4szeKbOZZUvHTQn4H2YbSrekh6n27Vb+GvxJjv44dE1eQrdKNlvcSHHm4/hPv796AOY1n4ieMtP8Wf6YFtRbTFfsQGIyPc9WyD1rtdV03R/it4cGoaa0cOq267RvHKN3R/Y9jW3428E2vi7Tsrth1KJf3E5H/jreqk/lXhml6trfgHxO0Zi8uaFik0RPEo9T6/WgB+m6xrXgLxIZFjMUsJEV1auTtkXP6+xr6D0HxBpnizRRd2hWSJxsmhcDKHHKsK5TXNE0j4oeGxfWDxx6pGm1WLco39x8dvQ15Xomoa14C1p5FTypI3C3VvJx5gHb69waAN/wCJfw9m0XfqulIH03OXhA/49ye/uv8AKp/A3j5FtY/D/iIfaNNnxDFNKMhcj7jf7Pv2r1jw/r+m+K9HF3ZkPFICk0TjlW7qw/zmvH/iX8O59IY6jo6M+ls2ZYRlvJJ/mn8qA8jZvLPUfhRqzappiPdeFLpx59snJgz/ABD/ABqfxd4M07xtoyeIPC5ie7YGRsDaJvXPo4rG8B/EBLSAeH/EsiT2TfIkzjcqg8bT6r79q072y1L4Zaw2t6Vuu/DVyQbi2Bz5J7FfbHf86B7HiTwS290xlPlz723rKCMEcEEdjXrvw1+KBiMOieIJSykhLa8Y8D0De3oa0/E/hHRviJpieJ/D7I98EJ2A4E2P4Xx0avELi0u7W5nF5A6yRna0bLgqfQii1x7n1B4s8Jad4v0r7PcqFuBk29yg+aJu2PUVyHhfxRqHhnVY/Cni5i0ygLaXzfdkHYE/1/A1hfDT4mfY4k0bXbndbHCwXD9Yv9lj6e/avVfEfhjTfFmjtZ3IGWUmC5T70ZPdTSFaxpvGWOWO7jO3+tcX4s8EXD3S+IvDkn2TV4cu0aHCz4HcDv8AzrH8NeJdQ8E6oPC/iss0LHbZ6i/Ksv8ACCf84r1NQNm7duz3ByKAOZ8F+MrfxHbPbzIbXVLcBbm3fg57sB6e1c98QvhqupNJrOiRKl9gmaBRgS8dR7+3etTxh4OmvZk1/wAPv9l1u3+YbeBOPQ+/86u+C/GsPiSBra7T7LrNvkXFq3HI4LLnnFAj5zt47iG8RgzQPGAC7ZBU55+hFe4+D/GFj4jsP+Ed1947id18tZJFws4x05/iqfx94AGqiTV9IUJfBD50IAxcAfyb6da8UW9u7aZgQYHV84A+ZGHfnkGmPc9jtZbz4Y6stndPJceF7p8QynJNqx7H2ruNW0rTfFGjNa3aJcWk67lYdvRga4LwL47tvE1h/YHiEIbhh5cbv92dcf8AoVLHPe/C3Ult7kyXXhe5kPlzHLNaN6H2oESaZrd94L1JfDPin9/pk5MdjfsMgqeNj1yHxI+HcmjrLq+hx+bpz/NJEnJhPqPVa9k1DT9L8VaK0U/l3VlcJlHXBA9GU9jXA6PrN58PbxfD/iaR7jR5SVs71lyFH9xj6fyoBHkWk69faFqUeo6WzQvEF4HKOOpz659K+hfB3jXTvGOmkxfurxB+/tm6r7j1Fee+L/hTNf6st14aeH7Hd/My78CPPdcfw11fhf4eaZ4PiOoO0t1fRoWL5wF46KKTGzL8S+F9S8K6jJ4l8JDKs2+909fuOvcqPWtPRNe8NeJ9P/tN4oYpnbbKkoAZWAGQab4c+Juj+KNRm01Ve0uFYiJJSP3g9vf2q6/gjR5bm4nitmj82TewTgFsAE/pSQHKRb1uHD8EEkjOTirauOCBkjnnvWcjM0jtnPJ/EVNHIF+8Kks0BLt+XeSQBkJSNKScSON3UAdKqFuBlguASfU03zMqGUHJO0M38OKAE1eztr6ykhuFzGepHUHtj3rybW9MuNKuzbzjKk7o5f76/wCNeuyIWUqfmY9zVHVNCt9XtjbzcFjlW6lDjrQ9TrwuJlRl5HkMSnac56cYq7Aixgzs3KcBcdTinahp82lXUlpcjawOVOOHHqPamRSnzd2BgnpjjpWUj6ei4yipR6l62YXAZpTglgSD0x7VNHuW5QRlQr5JbHQCq1v+7RWBXLchMdeelXFYN5YkkQNnaMjp71izriWgrF3ZwDyCAOx9f1qZPNTzEVG3YwZM8g+9Q24TzGw5BAxn1rRKO8kZHBT7qBeB9fWouarQjigkkYNMGd1G4ZHCgd6txKfNXfhVGM7efxzSiTyFRSm7cmCvp+P5cU6OOUXBZQCrDHPQ0rgTeTFHG0iAOznGSe/epLQfKrychRgA9QKWFg52gglWJ39N3tVuKMIGZwBnqCP1pEt23HxRuXDH5MZ3e49atqFxucsQSAOeeaqpISxDNsJG0f4+9OhEt5cCCyhlmZeNq8/if/r0JNvQ55ySV5OyL7XK+QyKNgAwcHp/9eord5rhhHZxPPMeyLnH+H41u6X4PaRi+qSnkf6mJunsT/hXVWtrbWMAgtoI4kH8KLjP19a3jQv8R4mIzOnD3aSv5nK2HhGWTD6lcFYydwghPP0Y/wCFdZZWFvZQCK3hSJBxhRyfxqY4VckUwyFVx3FdMYqJ49bE1azvNk4ZQOPwoEgzg9DVUux74qO4vILO3kuLmZIYUGWeRgoA9yaq5hYvg5Gew61FcXVvaQPc3MyRQRjLPIwCqB3JNcrpfxL8JanqEtha6zAJlOAZPkV/90ng1saxYW+s6Xc6dcKHt7mMo3cYI607gR6P4w0bxCLk6ReLdfZn2OVBAzjj8PevFbvw34p+IvxIubLxK8tlZ2vz7F5RY84UJ2JPrWN4Tv7j4Z/E2bS7xiLSWQQyE8AqT8j19FXYmksJxbMFnMTeU3+0RxQ3YVrniPxC0L4Z+FtLfToLeeTWdv7sQTlmU+r54/DGa5zwj4t8WfDhbS7urO6bQ7w5EM4IVx3KE/dP86p+ErnTfD/xDeXxvazSPG7FjKpbZLnh2H8Qrv8A4o/EnwzrHhWXR9LcX9zOy7WWPCxYPUEjr24piPT9N1nw78Q/DrCIRXlnMuJreQfNGfQjsfevLtR+E3inwhrh1bwJqBeMkkQs4V1H9054YVU+Hfwx8VWF3p2uW2rJp0M0YkmjKkvjP3CnQ5HPNe+qxxkn5u+PWjYDxzQ/DnxT17xbZa1rmoDS0tTtwpX5k7qEXg5969pkt7VrlLmSCJrhF2rKUBYD0BqLcwAJ455PrXPeLfGukeFbYDUJn86VCyQRj52A7+g5ouFjpzKC5UHJ7gVy/iT4geH/AA2rRX115lxnBgt/nYfXsKpeB/HWmeK0ljiH2a+i5a2d8tt/vA9/6VhfEv4cLrcDazo8QGooA0tuvAnAHUD+9/OkM1fE1zrGq+G7HXfBWpBo4T5sluqg+cB2PfI7r3qsH0b4ueFpIS4ttZtRhiOHgk9R3Kkj/Jry3wN43vvBeoAT+Y2mSuRPbZ+6f7wHY+tej+IfD7O8HjvwTcYnI82aGL7ky98qOp9R3+ophYf4V8RSbpvA3jiJTdhfLjlm+7cJ257n0Pf61wfjfwJc+Db83luzzadI+YZMcxHP3WPr6GvRGXRvi54XEqEWer23IP8AHC/p7of881H4Z8Sfa3uPA/jOBftiL5SSTcrcL25Pf0Pf60AR/Df4ijU0j0XWZtt4MLb3DEDzh/dP+1/Ouh8eeBrbxdYGSILDqkKEQTY4b/Yb1B/SvIPG/gS58J6sssXmy6bI+6KcHGzvtY9mHGPWvQ/hz8Qxqipo2ry/6cvEMzH/AFy9gf8Aa/nQB5hoep6x4I8UEDfHNbjZdW78K6jGRjv7GvWNV07SPiboK6lpjLHqUaFOcblOOY3/AKGtLx54EtfGFiJEIh1KHJhlHRv9lvb+VeIaPq2q+BPE8uS8dxCfLntn4WYDsfr1BoAk0zXNW8B+I2KrLG6SbLi0kH+sX3/oa+gtB8Qaf4q0Zby0IaNxtlhb7yHurCuN1jR9G+LPhuHVNMkWDUkXbknle/lv7Hsa8o0bV9Y8B+JJQkUkE9udk9rMcLKpP8vQ0BudV8TvhxPppl1XR4mfTm+aaBeTAfUDuv8AKoPh/wDEkaai6H4gfzdMkXZHJKuTBn+FvVDXsXhzxNpni3R1vLJ1dT8s0LcmM/3SP85ryX4jfDc6WJ9Y0OEtYlw09uoyYTzlh6rz+FAGxeaNqHw71j/hIPDWbjw/dHNzZK2ViB/iHt6HtV7xF4c0v4kaAuseH7hF1Dbhm7v6o47H0NcZ8PviDPoMCaR4gKy6VLlY3bnyM8YI7qfTtXSanol58P8AVD4o8LfvtBuPnvbNPmAB7j29+30pAeL3di1jdyWlxbtHPHkNHKMFfrXpvw7+JL6M6aNrlwZNOJ2xTnrAcfdP+z79q6XXtC0b4oaTFreiypHqkS/eGASf+ecnp7GvE7nTptNvzb6jC0U8bFZY3Xgf/W9/ejcZ9Ta5oGmeLNENneIHikXdFKh5Qn+JT/nNcT4e1nUfAeoxeG/E7mTTpDtsr3+FR2DH06fSuV+HPxJfQ5BpWrOX0wMVSQgkwH0H+z7V7NreiaZ4r0V7S8RJreVQ0cinO09QymgWxqq6uN6kFccEc7q4nxn4Kk1W4j1vQpPsmu2x3rIpwJQP4WrA0TXtR+HmsReG/EZaXS5SfsV9yQoz0P8Ah2r1WNldA4KlCMhgcjmgRyngvxoviGN9Pv4vsutWwxcW7DAYjqy1k/EL4eRa0smr6UipqKr88eOJgP8A2ar/AIz8F/2u8Ws6TIbTW7U745EOPNx0Vv8AGl8E+Ol8Rb9O1CL7Jrdt8s1u4xux/Ev49qYHz7NJJDIwdJFuIzgIx24YendTXq3gr4hWfiKzHhvxSqeZKvlxSycrMOgBP973rY+Inw9j15JNV0pdmpIp3IMATcf+he/euC8MfCfV9WYXGrM2n2wbO0j94+PQdqCr3Ous7TXfh5rsdjaW82o+GbqQBY0y0lux/p+ld9qthY61Ym0vrRLiFyCY5V4H+FcL4p+IUHgqG30TTYn1LUUURsZnJ25Hyg45JxVO11b4q3AF5/ZlgImAYW74UkUhHptvDFbW6QQxJFFGoVFUcKB6U9jmNl++xGMY61wGi/E6GXUzpniPTpNGvx8q+YcxsfrXcxzqMEONrDhhzmk3YZ84WPgx9X8R6/Z2U72+qWFwZYBuwrYPT2PvXb+FviDrkOmSWuuWhe+tpjCzOdrEADBI9eetEJ/sb463kSriLUbfcF9Sef6V6V9j0uZmkuYbZ5ifmLgZ6UXEeYtJskmBwFPp+gp8kjqiHGACPxqqWJkfgjJ4zTvNDiQE9PmHrmlYsuA7iDk5zkn+lWEG9lY/dxnH49KrREJgH5s/exUyNmcLn5duFx3pAWd2P3eAXYZ47U8cDG7qfvDqagVCJGPAHap4wvkmMjLDrmgZl6z4di1y3EcpCXAGUk7qf8K80ubW40y6NpNEVkRjkY6+49q9njU7Y9x3PjBPpWT4h8PR69AzqBHdxD5JBxkeh9qmSujvwGMdCXLL4WeaxEsTgFdnOc9KmhXzHDN29OSe5qBIXhZreVDGwOHHfI7VeheNULeXhj8ua5pKx9XTkpK6NCKIYDEjeOCBwT71NG6IMlpAc84PBHas+CbZMR8+48cjpirka5IRlxgYbuPpWbN7k7RsxVmjY7fmXJyBn2q/LGzlFZvl5ZgO9U4slG8x9u4nYB0wPSrlpHNfyLFaxNKxGCEHTPfPahK70M6lSMFeTsOjYLtV8IuOpP61asknu7jbZwSXLtz8o4U9Mk9BW5p3gr7Qyy6pMdoOVt426fVq7K0s7eyh8m3iSKIdEUYraNHueJis4ivdpas5nTvBe5vM1O5355MMRwPxb/CuttbW3soBBbwpEgHCoMfifWn7uBjApxbKkjjtXQoqOx4VfEVa8uao7jiwHH4ZNO3de5qJcE5yeaUN2xTuYWRLnA9T0zVDU9Ss9LtHvdQuY7e3jGWeRsAVcyQCM9R1r56+POo3r+JLTT2Z1sY4Q6LnhmJ5P1qkrieh1Wp/HTTEuDBpOl3WoEH7+doP0GCaqRfHOwlY2uueHZ4oZPlYEh+PdWAzXbeAvD+i6Z4ZsZdMt4WE8Ku8+0FpCRySa1Nd8OaR4is2tNSsYpVYYD7QGT3DdRRdDszz2b4c+BvHtkdS8OXYs3PUQcgN6Mh6Vhrp3xL+G3z2bnVdLTqi5lUD/d+8v4Vzeq2Wq/CPxxG1ndM1s+HQ54ljzyrD1r6QtbuPUNPt76E5jnjEi/QjNDdhbnzZ498X6T4ztLe9NnLYa3bkJIhGUkT69QQfWvZPhZ4tHiTwlEk77r2yxFMCeWAHDVc8QeBPDfiNGN7p6Cc/8t4fkcfiOv41N4Q8B6P4OSQacJXmlGJJZWyzDtx0FDasCVmWtc8LaF4mwNU0uG4kHAlxhx/wIc1X0b4eeFdDnWe10eE3CniSTLkH2zXTKcghRVG61/SLPUYNOu9RghvJziOFmwzZ/lSQ3qahJBBHAz6U8H5sevODXnnjHxnr3hDXbSeXTIZvDsmBJKmTIrd8+nsO9dtpmoWurafDqNnOstvIu5GXp+PvTCx4541+JXi7S/Eb6cIBpccD7lUAOZl7EseCD7V1VnfaH8XPDTWl4Ut9VgG75cb4X/vL6r6iuh8Z+DrHxlpJgnxFdxgm2uFHKN6H1U9xXztJb634C8WBZGa2v7c5Vxyrj2/vKaYE17p2teBPEIDbre8hk8yOSPnev94Hup9K9+8BePLbxhpoVwINTiGJrfOCf9pfb+VYdtcaN8YPCvkzKtpq1sMnH3oXxww9UPpXkd3p2r+CPEyoJHtb2Bt4l/hYeq+qnpigNz1z4j/Dkaqsmt6RHi8CZuLdQAJh/eH+1/OvO/A3xBufCepeXLvfS2O2eA5+U/3lz0b2717L4H8eWXi+yZAVi1CDie3J7/3l9VrlfiZ8NV1BZtc0eIi4UF7m1jAxKB/Eo/vY6+v1pgvMk8QaFJFJH478DzK8jr5k8Mf3ZV7kL6+orQubbR/iz4cWaCRbXWrUAhkb54X9D3KZ715h8PvHNz4PvPKnBfS53AktixJj7bl9/bvXf6/oj2E0fjvwK0ciuvmXFvH92ZTySB/MetBNi/4X8QHUFn8F+MYB/aEa+WjSDidQODn+979+teZ+OPBt54N1TcPOl0533290D8ynqAxH8Q/WvS50034q+HV1DTJvsWs2w2h+jRN1KMe6k9xUHh7xNHra3XgnxnbquoqDEPM488Y6g9m9D3pAHw2+JkeuImj6xIseoRjbFMxwLgf/ABX863fHfgW18V2huYEji1WFT5UxHEn+y3t79q8T8ceB9T8IaoJI3kmsHk/0a5Tgj0ViOhGOtelfDb4mQ6vFDourzqmohfLinbpPjsT/AHv50wPLdE1fWvAXiWWX7O8M8L7Li2bKo4x0/qDXrmq6PonxW8PJqNiUj1KJMAscMp/uP7Hsa1vHngaDxfppeEiHUoh+6kPAkx0Vvb+RrwrStS1jwH4kZ18yC4iYJPbSdJFz0Pr7GgB2manrPgHxCWRXtbmEiOe1k6TAHkH1+v5V9C+FvFWneLNLN3ZEKVG2aB/vRn0P9PWuR1Gx0T4teHo76ydYNTgzjf8AeRv7jjup7GvILO917wJ4odoVe3vIGxNFJkrKpPTHdfQ0gsd98SvhqLQTazocBMBO+5th1QZzuXvj1Hasj4e/ENvD+3StWlE2kSkKfMJZ4d2fwK+or17wl4v07xhpC3dmwWbGLi3Y/NG39R6V5v8AEr4YbHude0KElW+a4tEX7p/vqPT2HSgZd1rRL7whfx+L/AxW502T57uzjOVZSc5X/Zx+Va+saNonxY8OrqemypFqka4B7qevlv6j3rzv4c+Pp/CkwsdRdpdHlYAgnJhY9WHt6iu51vQLvw9fp4y8EOs1nIPOu7KLlZVPVlHf6du1Ajya7tbjQ9WltbyAQXcalPJZeueCcfy9a7j4f/EWTw9cxaRqsh/s1+FZ2ybc/j1Ht2rtL2y0X4qeHBe6c6Q6rCANzfeRh/A/qprxHWbCXSbySzvYDHdwuBKrdGGe3sex70Fbo+ndW0nS/FmiG2uQk9tOu5JVIyPRlPrXn2k61qfw21ZdB195LnRZHC2d8wzsHofYenauQ8BfEWbwtcGy1Jnk0iRjjHJhP+yOuO2K9lvYNM8XaD5Unl3NjeR5R1xwOxB7EUMmxurcRyxeZE6yIVDBgcgj1/KuP8XeCY9fuIdQsLlrDWYSPLuF7j/ax/OovCuhTeBtJvEv9bNzpsDGSMSJ/qUHqep+nSuN8QfFu91Wb+zPB9lNLJJ8ouiuXwf7q9vqaVwseh6r4p07wlpcY13UEkuhGMrGvzykdwvYU/wx4x03xbp32vTy4ZW2yQyD5kPpx1rzzQPhXeX8h1HxdfSyySgFrdZNxPPG9v6CqvwoZdG8b+IdDkJ3BiY1PcKx6fgRQOxmeKEPhn4yw6tqMJawnk85ZHHy46ZHuK9vtJ0uI4p7WVHt5F3CQHIZT0xWV4o0HT/E+my2t/HuIH7uRRzC3GSvvXnlv4X+IHg+RV0DUre907dlbeYj5R/unp+Bo3A6r4paLp974NuZptqT2itLHOR8wI7e+a838BeP7rQUtrDWGkfSrpisFwy58o56Z9PbtWjqnhj4heNbiKDxBdxWenq/+riIGf8AgK9T9a6nxD4F0v8A4Vy+jQoAbOJpYJD1V1GSSffvRoBn/ETwxquq3tj4j8OSA6hBHsCqRkqejKe/Wl8M/D3Vjpry6xqha+mlMkmW3kZA4z+FJ8IfEEms+HWtJ2Yy6eRH/vIen5GvR7ZsxttUqNx4oTtoI8fZyJ3DHIYkVNHHhvnYbicZFVc77iQk/LknOamglDjbzuBP8qZZcjYluRxnFWwcNgEEiqEQ+TJORVqJjuBBAHSpYy0jguueT1qxGjNk8DnPPpVZeXTZ24zV1XCSLnONvp1NSBKjjfgZ6dasLwM4G5hVOLOMgdDVqLuxOWA4FIDmvE3hn+0Ea8tQFu4lJIHAkH+NcHb74o33n58457e1ezlB8rMwwa5DxP4Xe4kF5psWZicSRj+L/aHvUTjdHr5djlSfs6j0OTgkcIofG3PzBepHrVq0S7vrzybWBp5BxhB8o+prpdI8Dk4bVZRhuWjhPH0JruLKxtrKFYraFIox/Cgx+NRGl3OvE5xGPu0ldnLaX4EMhjm1Wfd0Pkxnjr0J/wAK7S0soLILHbxLFGP4UGPzp33WBGBxUwbJ71qklseFWxNSs7zY8HtjHuKkXLdfXgVEhLNz2qtqeu6VoFv52qX8Foh+6JGALfQdTVIxuaHTDHqBVa91Kz0y3e5v7qKCEcl5WAFczB8U/Bl1P5C6wiHOAZEZQfxxitLXtC0rxhohtbrZPbyDdFNGwO09mU0/URxfjj4t29pplpF4Vniu7u7JUSgZ8vBx931J6Vz0fgH4l61af2jd6+8E7DcsD3Lq30+XgVw+v+GNU+HviS3nmiE8Ecokt5sfJKAc4Pofavozwh4w07xjo63VlIFmQATQN96Nvp6e9W9FoJa7njul/ETxf4D1gaZ4ojmurYH5lm5cL/eR+4r0PxT4e0j4qeF4L/TrpBPGCbecD7pPVGH+cV0firwdpni7SWs9QQCQcxTqPnjb1Ht7V4RDP4m+DviYwyKZrGZuV58u4X1Ho1LfYHoWdF8S+L/hXcGw1LT5JtOLZ8uTO36o/b6V2D/H7RvILRaRetORwjMu3P1/+tXd6VrFn4k0WG/S3b7PMOY7iPkHuMHr9aWPSNIikEsemWavnr5C5/lSuuoWfQ8WGi+Kfi54nTUb62ay04fKHZSFjjz0XPLGvoC0toLCwhtIQRDBGI0HsBiovtRWPCgDHA7AUwzEqBn5j69qG7jSJ8ANuAzjtWJ4j8baL4Zhzf3iiQr/AKmP5pG/Dt+Nc5cfEj+yfGbaJrGnGytpMCG8L5De59jXEfEz4fyWLy+I9IZ7i1nbzJ48ljHn+IHuv8qEu4HfeD/itpniXVpdNkhaydji23vkTcdCex9q2fG/gm08W6f8gW31OEf6NdAYKn+6fb+VfKqSOjK0bsrIcrjgg/WvoH4Y/EtNchj0XWp1TUkGIpW4Ew+v97+dNq2wkyTwp4qa7SfwR42hAvseQpn5FwuOAT69wazVTVPg/rZyJLvwndy4PdoG9/cfqK7fxv4JtPF2nIeINRhG+C4Bwc/3WPpXNeEvFX9qJceCPG1uq3yDyQZuBOO3Pr6HvQUel6ff22qWcV5YzLNbyDcki9CKyPGXg+x8X6QYZAkV7Flra525KH0P+z7V55F/avwi14Rus154Wu5MAqMmE/8AxQ/UV67YX9vqNlHe2UqS20q7o5FOQRS2EfL6/wBueAvFaDa0GoWzZOCdjj19CpFeyxS6F8YPDBicrb6rbr2+9E3Yj1Q/55rd8Z+CrLxnpZjlCxXkIzbzgcqfQ+qn/wCvXgEc2seBfFDNGGtNSt3O4ONyuvXH+0CKrcYtxb614D8VqNjWt7atlXXOJFPp6qf/AK1fQfgrx1Y+MtN3wny76Ef6RbZ5B9R6g1gqdF+LnhhSGW31W3Xg/wAcR/mUP+ea8dkOsfD/AMR/LE1vfW0mS2OJEP8ANTQK1z1D4l/Dn7Q0mv6LBumCk3FogxvHd1Hr6jvXFeAvHlz4Nvfs12JJtKmOZIhyYm7svv6ivZ/BvjKz8X6b50e2G9QYmt88qfUeoPrXE/E74ai7WTXNFQLKmZLm2Uff9WUDv6gUwJvEmh3OkXkXjnwTIrwsnm3NrEfllTqSAO3qOxqze2mjfF7w4mo6a4tdateVY/fif+62Oqnsa84+H/xEn8J3psrovNpMkn7yMg5iz/Euf1Fdtr/h+bRrlfHXgWRXikxNc2sfKSL3IHp1yOxpCsXvD3ildWM3gjxtbeXqJHlqZRgXA7EHs3HB7/WvMPHnge98E6otzFvk06R8wXSj5geoDejD9a9Tu7XRvi34eW9s5FtdYtQNrA/NE/Xa3quehqt4a8T/ANqJP4H8dW6i+5iVpeFuB25/veh70XGL8NfibHqsUWka1Li9XCwzv/y2z0BP97+ddH458C2ni+xLqEh1WFcQXBHGOu1vUfyrxbx94FvfBt6s0LvNpZb/AEefnMRJ4Vj2b3rvvh18Tlu1t9H1ybbcsAttdOcCX0Vv9r370BY8otb7XfAHiuVl8y3u7eTbNHIPlde4PqD2r2a4g0T4veGhPat9l1aBThm5aNv7rf3kJrd8beCLHxjYEOBFfxqfJuduSPZvUfyrwJJda8AeIyFkktb22YZTGVlHqSeCho3Bofbya94F8UOBut7+3+Yg/dlX+RBr6A8G+NtO8Y6YJ7ciO9hA8+1z8yE9x6qfWuZ36F8XvDKKxSz1e3UlRkb4m9fUoa8huYdd+HfiJAM2t7Ax2uoyswz191PpQI9L+JPww+0CbXNCjxIRvns4hgN6uo9fUd65XwP8SZPCN6LC7WR9LZv3kPUwn+8P8K9X8DePbHxfYN9231KIZnti3cd19R/KuX+Inw0TVBNrWhQpHekF57YDiU/3l/2vbvSv3An1rRp9OeLxv4BljlidPMuLSP7kq9yB6+oqWdfD/wAX9CE8LC01u2AxkfvIj6EfxKfXtXO/Cay8XabctKbYw6PKcyrdZQE+qj+9+leqWmgaRpmoTanZadBFe3H35lGD7n2FFxHk+hfBzUrq/MmvTrBbLITsjbczjJ79AD+ddp4j1/TPhdotlbafpLSJMxVBvwoI5JY9c126MoOXORmvM/jhbmXwfa3YjJ+z3QJ/3WBBpXuxnZ+H/E+meKdMW7snEgYbZonHKE9mH9afpOgaRokkx0yxit2lJZmQck98HtXilxouseCY7DxZ4cmeTSZ4lkkQ/MEyBlHHdc557V6t4R8YWPjCx8y0YRzIMTwM3zJjr+HvQ9BnTmRXLAZb0HpXiPjwz+E/ihZeJIsiK6IaUrxuA4ZR+HNezBtrsUXIYsGP41zPj3w4PFPhaW1jX/S7fMtuepDj+H8RSTA6KG4int1njO4TAOOeoIBzUqFfMZzjLeteU/CfxX9qtf8AhH75yL+3O2IycEqOqfUfyr1JyBtI+Y7sYFDVgscR4sHxAstUGo6C9vc6Yp/49Ng3/wDAs9fwNcvq2tfEbxRavpEPh19OSYYncgqSp6jJ6CvZCRnB6GjaJGKuxGMcDtRzCOR8A+CV8IaPIjyLNdTgGV1+6MdAK7SzjVYMBl6n7w5NVydxZR8sQ7Y61LCkZVi/LE80XuwseJSEeaTyoycAVYjOCADznqKpsxaSUnghqmjc71NWUjQA3EBOMfeNWvMCRZXrkA+1UI3LTEE4yasqTvwcc9ako0EICnJ9DirKMeGOfmrPjIIJbjHFW1ZioKnoMVLAtKxjUbRgDk/WrEcmcY4Zu9Ug4Y5bLLirCEswJ4FAFuMrt+bselWFHmY3dxmqIIUqcnqcVPHIVwW6UgLyMCu3t/OuY8S/EbRPDO6GWU3F6OtvFyQfc9BW7vOQQT6YFZd/4Q0DV9Vjv76wjmuEGCc4Df7w701bqJrsee6T8T/E/iTxfaW9hDaRQMx/0V2Ch175Y969yTkDcNpI5Ga+fPH3w9uPDlyda0MP9hDbyqE7rc/4e9dx8NPibFryxaPrDiPUgNscpOBP/wDZfzqmr6ohPWzHeLPi2fDOvDTV0aZhGf3rynbuHbZ6/WuK8KeH5/ir4k1HVdZvZfssLD5Fb5uScKPQACvYPGXguw8X6Yba5QJcpkw3AHzRn/D2rwvSNS1z4TeLXiuoN0L/ACyx/wAMyf3lPrTja2gn5np+t/BDw9eWLLpLTWV2q/IzOXRj6EH+led6D4l8QfCzxA2latDI9lu/eW5OQR/fjNfQOg69p3iPS49R02YSwuOn8SH0YdjWf4w8Gab4x0w216oWdQTDcAfNGf8AD2ov0Y2uwjroXjvw3z5d3p868eqH+YYV4breg6/8KfEUepaZO72TN+7mA+Vh/ccVu+CvDPjfwl4smtIIkOnbsTvI+IpF/vL33V6/deVOphngjmRudkihlP4Glfldgtci8G+KV8UaDDqD2ktrKeHjkXAJ9V9RWnqllZajCkd5bxzBGDrvUHafUVXS42xgIFXAAAAxUDzuck5IB5qblJEmI7aMRRKFQDCqO1RtnbycEjP41VvRc3FpcR20/wBnuHQrHKAG2HscV5r4d8Z6r4f16Xw/4vlZiznybt+nPv3U/pRuBd+JnjPxD4enW0062W3tpFG28xuJbHQehrO+HXxMaZ/7I16fdPI/7m6kPX/Zb39DXo2raXY6/psljeRLJbSKMeoPYj3r548X+Eb3wlqflS7mtHOYJwOGHp9RVxs1YTutT6C8U+F7LxXphsbtcSYzFOBzG3r9D6VxXhbxRfeC9WPhTxbn7IwK2t0w3KVPABz1X+VQfDX4kC5SLQ9bmxPjbb3Ln73orH19DXf+KPClh4s0n7HeriQAtBOPvI3qPUUttGB5b8Svhy2ltJregxZ05vnmhj58rPdfVf5V5iknlGOSIlJE+YODgg54Ne0+D/FN94V1Y+DfFx/cn5La5k5UqeACT/Cf0rB+Jfw3OiTSa1o0JbTH+aWJefIJ7j/Z/lVJ9GI7j4YfE1PEEMWkavMF1NF2xytwJwP/AGb+ddJ458E2/iuwEkTfZ9VtxutrlTjkdFY+n8q+X7Z5reVWjkMcnDKV6g9j7Gvob4ZfEWPxFBHpeqSbdTQbUdiP34H/ALNSehQzwr4mOrxXPgrxlAP7QRTCxlGPPHb8fQjrWRavqPwf1z7LcCW78L3smEk6mIn29R+tdp458FReJ7BZrN/s2sQc29yvBP8AssfT+VYHhPxRD4mt7nwX4xtwNURTEUmGPPA6EejDg5oA9Ks7y3vrRLu1lWaCVQyOhyGHtXO+N/BFn4x0rDbYdQjB8i4x0/2T7fyrg7O71T4R62thqJlu/DF3LiGbGTET/IjuO/WvXre6hvLWO4tpVlhkUMsinIYe1IR8wWdxrfgbxL5oL215aPtkjPSRe4PqCO9ey3EOh/F/wp5kJEGpQcA/xwNjoe5U1peOvBFp4w0sldkOpQr+4uMf+Ot7fyrwGx1LXPA3icuqyW9/auUlhb7si/3SO4PY09x7kpfWvAXikGNXt7+3YgKT8rD1P95T619D+C/Gth4x0oXELql5Fj7Rb5yYz6j1X0Nc3cwaF8XfCourVlt9TgXaDn54j/dbHJQmvFkn1jwB4qLLG1rfWpKsvO1xjv8A3lNG4rHqPxK+GwmFxrmiwkE5e6tUH3z3df6gVxPw++Idz4QvBbXOZdFlP7yHqYif4lH869s8F+NbHxjpQmgYRXcQAntyeUPqPVfeuD+J/wAMjcpNregwgSj95dWiD73qye/qKdxlzxF4duNOuIfHPgKVGR1824t4j8kiHkkDuPVe1X5ItE+LnhsT2sgtdatQPmU/PC390+qH1rzHwF8QLrwddJBcs82lTMPMi6mMk/eX+orv/EHh+W1ePxv4CuBll8ya3h+7MvU4H55WgB3hfxTJdef4H8eW6i7H7lZJcYmXsCemfQ964Px78Pbrwjci4t1kuNNkP7qXvGSc7W9PY16CV0L4v+GgUIs9atlzu/jgf+bIf0+tV/DPiue0u5fA/jqNDMF8uG4m5SdOgBJ6+x/rQBW+HPxM/wBRofiG4Bl4S3umyc56K5/kfzrvPGPg6w8X2HlzgRXcWTBc7eU9vdfUV4l8Qfh5ceE5xf2IeXSpCSrHkwH0b+hrofh18U3heLRvEM+6EYW3u2/h7BX9vQ0rdUBwl5DrngHxPvZpLS9icski/dkXPX3U5r1201Dw/wDFzw22n3ypBqtuu8bfvRt/eT1X1FdL4r8L6b4w0f7NdhRKg3QXKjLRk9wfT2rjfCHwlbRNQTVNR1BmnibMaWzFVx2yepyO1FxHD6f4B8YaR4qS2sIDFPAweO9VsRkeuf5j8K+hLJrr7HCLsxyXWMyNECEY+oz2p27GVAwMc/WhZNvKjIAyM8ZPpUtgcF4x+It/4T8VWlnfWMcmlSpv8xCTI3bI7cHtXZ6fqlrq1jFe6dMktvKoKuD+h9/avFvEGl+LPiL4qnhl0trK3sWMSibhEXPJ3fxE+1RW7+IvhDrSLd/6XpE7DdsJ2n6Z6MPTvTtcD3Zn2uxHJPbHA965r4jWn27wBq8bIGdIPMX6qc1paLrlj4g09L7TrgTRuASB1Q+je9XdTtlvtOubOU7VniaNj6bgRxUgcv8ADC7S/wDhzY+eEZUR4ZBJyuB1zmvIfF1zpnhXxfFd+DNTJYMXeOIEpE3cA/xKfTtWpa+AvHGZPDIujb6PG5dpRJiJwe/HJ+lei+F/h3ofhoqyW4ubkAZubgbmGeuB0WqukBwvw51zxB4m8VzX914gUMi/NZkffX/ZXoAPUV7K2SWbdtAGDg9a8x8SfC+V/EMOreE7iOxn8zdINxUIc8sn9RXodkJ4dOhguJlnuQQJJlXaCfXHalLugOL1j4aR6h4vh8QWF8bBciSZY1+feO69uR1/+vXoMfzBcHoAFz/Oo9xEe3G7Jz+NOwS4LHBHzACle4Dwyq6YG4c8noPxpwZd7kDcw/yDUZVpF8oYRMA570EYjDAkLnnPekArOG56vgcA/dq3aRHycscEntVJmypVB2wD71etDmHlsnPWmgPBS+6ZwTj5zVqN87ewFUSP37nH8RxU6kkjj8K0GjQjbYSc44z71Yjf5QB26GqagZBOferEL4cjrmpKLyNznqKsI7PwPlzziqMEhLDGBirUbfNhR14yaQFpJcqUUZA5JqYS8KBVVMgs3YdqljcElm6elIC/vBdPQcVMTvYegqmh7MMAVIkhCfLjd0zSGXlJUKCQBjinq53Z6E1VU52k8mnow3EE/N2pCLhCTKUkUOjAqwbkEV4n4++HsuiTPrehhzZBt7on3oDnqPavZlkxgnp6GlmlYWspWJZyYztiY4D8dDVRdmJxucZ8NPilFrEUei67MsV6q4iuHOBKB2Pv/Oun8QaX4d8fafc6d9qgmntyQJYWDPA/+HtXgw8H674g8R3a2ejfYVEp3LyI4voT1/CvWfA/w+t/Crm9luppb1l2sQ21Py7/AI1crLVEK7OS8HeHfHHhDxhJBYQB7QMBM0jYhlT1+v0r3RrrMe08MR2NZyuzDqSajuLqK2Tzp5EjjUfM7HAH41LlcpRLWUXIUkL156mq01zDbZknnijHTMjBR+tZGleLtE1q/nsdPvkmuYweAOG+nrXjHxMtPEFlrx/tS7kntX5t5FGEx6YHQiko3dgbsj38qTE4jkCuyna/UKex968qtfFuteEPFc2l+KZ3uLG5bdHcEcAHoR7eo7U34bfEPz1i0TVpgJB8sE7n7w/umu48UeHrPxNpzWdzH8wB8qUdUPYinazsw31RsRTxOiyxMGjYDaynI2nvWB4u8LWvizTTbygR3SHdFNjlfY+1cJ4b8Q3/AII1n/hHPERY2mcQTHkL6H3H8q9YRxIolDAhgGBznI7UrNMe55t4M8XXnhrUv+EW8S4jaI7YLh+R7AnuPQ16LqmjWWv6VNY36iWOXoR1Q+o9MVg+MvCdt4uswjYivIwfIm9D6N7Guc8E+MbvTb8eFfExMNxE2yCaTgH0Unv7Gq31QvI848X+Er7wjqvkTZkgc5huFHDD/EV6d8NPiONQEGh6xIFugAlvOx4kHZSex/nXb63otj4i0p9Nvoi8bg7X/iQ+oPrXzr4n8M6h4S1byJ87c7oJ14DDtz60JqSsJ6H0R4t8JWXi7SPstwFjuUyYLgDmNv8AD1Fch4O8U3fh/VX8F+L8YH7u2uJPuuvYEnqpHQ0vw1+I66xHHo+ryhb9ABDK3AmHoff+ddX4v8IWXi7SjDMPKvIxmC4/iRuw+lG2jHueX/Ev4dy6HM2saUjSaY5JkReTbk/+y/yrzq1uprWaOWCZoZFcOro2GUj0Ne3+D/Ftzp93N4J8ZKonA8qCWXlJV6BT6g9jXG/Eb4cSeGrh9S09GfSZG5UDmE+hPp6Gmn0A9O+HHxKh8T2y6bfyrHqsQ+U9BcAdwPX1FX/HfgdPE9qt9p8n2XWbUBoLheC3faT/ACNfMVtcy2l9FcWztDLE25HU4ZSPevo/4cfEWHxbB9ivWWHVokyVzgTD+8v9RQ1bVAV/C/iW18Z2Nx4P8XWwTV4l2OsgwZsfxL6MPasnTdQ1H4U60NJ1h2n8O3Lk21xgkxZPr/MfiK6fx14GHiKJNR0yQ2utWw3RzJx5hHRSfX0NZnh3xHY+O9JuvCnimAR6vCpSRHG0vj+NfRhSGelQXEVzCk8EiyQygOjochgehHtXKePPA1t4v07fEqQ6rED5E2OG/wBlvb+VcTpmral8LNfj0LWWa48PXBza3Zz+7z/nkfjXr0U0csSyRusisoZWU5BX1zS2JPljT9V1jwF4oLhXgvrdtksTL8rjuCO4I6GvZriHQ/i/4YF1aSJb6tbrtDfxxMf4G9UPrV/x94DtfGVp58JSDU4VxFOf+WgHOxvb09K8F0/Vda8C+K3lgR7a7gbZLDJ/GvcN6g+tUtRkscmueAvE3mDdb6hattdSeHX+qmvofwX42sfGOliSArDeRgCe3JwVOOo9V965m5tNB+MPhcXdqUg1SBSqsx+aFz/C3qprxdZta8B+J8kNa6hbNgqejL3HoVNG4HqvxM+Gi3Sya9oEAFwMtc2yL9/1ZB6+org/AXj6+8GX4juPMn02Vv30HXYem5fQj0717f4L8b2PjLThLCwivUH+kW2eUPqPVT61x3xL+G5vVk1zQogtzyZ7WP8A5adyy/7XqO9F+jAd4g8OmR4vHfgKcNOR5stvCflkHchR39Vq8JtC+L3h37PdAWes2y/dH34W749UJ6jt9a8o8DeOtQ8Gaj5aK81jK48+27k+q+jCvS/FHhOa78rxr4NL22obPPkhKlfNHf5T39R3pPQCPQPFd3oFy/gzxwimMr5MF3KMpKh4AJPUY79u9Ry/BWwm12SeLUJI9Jf5lt0GZP8AdDf3fQ1as9S0T4r6CdL1JBbaxbr90cMjd2TPUeorP8PeKNV8BanF4Z8WbnsWO20vuSoX691/UUAeo2Flb6Zp8VjbKVhhQIm5ixA6dTXk/wAXb++0DxNpGpadqsyXBQ5t9+VTBxnb6N05r12NlcAqwZWXcpU5Bz3B6GvLn+FF3q3ia61HX9Za6tGkDAKMPIOwPZQPalHzA6XwT49svF1rtbEOoxr+9gz94d2X1FdeJTtjyMZ7joOvFeO+NPh1c6E8eu+ERLELf52gUksuOpU9SPUV03gf4h23im2WzvGWDVEH3BwJQP4l/wAKGuwHclm81RnPb29KrarpthrFjcafewrNbzDDKw/UehHrVhXYLnHIPr05qNCWceuDuxUpjPEtQ0zXfhNrY1HTWe70aRtrZPGP7rgdD6NXrXh7xTp/ijTEvtPfcQNssLfeiY9QR6+hrRu4IL+xuLO6hSS3kXa8bDIYGvOtD+Gtz4c8YtfadrBt9OPzeTjczj+4c8Y9+tVdNCPSR97YG3FTnPp7VG7NKPvEfNgd+lHz+WQcBmHIBxx9aYp2qoUFvfpUgTsQEYHcEHp1pmN6YVQoAwAO/wBaHbbJubHPBFAJA4bAHcds0DHJgcSZz3FOcs7qeFC84PU03cmSRgsOcA9MH1qMPuk2jj19fpQInJQ5wclic/ShHzkMAdg49qgicEnHygcfWnKyuvyj60AKSQwAPLA/hV20U+SQnQN3qgX2MwHPXn+VWrNz5Tbjk7u30FNCPBWci5cj+8asRNlhtqmT/pD8/wARqaEhVGSa1Gi/EdrEE8VajYbtmOveqI6Z7GrMTgEZ/GpZRcR8DYPzqzE+FxjmqO5ugq1A2PvNgetSMuowUHJ69hU0bFQAMEdaoqQQQD1PWrKsQqjPtxSAtI+ZdgOcjOalX5dpHGDyPWq3mZ2qnDZ5NTBsHceaQy2kn3scAHinb9pBI/Gq6v8AIST1p6OG78elIRbBDjHO7tS5PmBSeQKrq5AwAcnvTkcknHJoAuByFBU8mpFOcr19c9qrK3TJ+gFedav4r1/wl4vDamfO0a4OEKrgKv19RTSuJ6HdWPivR7/W5dIhvAb2PO5GXGT3APc1478Uf+EkttZaLUrp5NPck2/l/LGR6Y9a7Hxp4YTWraHxR4bcfb0Al3Qn/WqO/HerOhatp/xJ8OPo+rIseoQj94pGCCON6/1q46akvXQ8NsL+5029jurSVopozlWU8iveNE1fSPif4Yl06/jVL5FG9O6ns614v4o8NXvhfV5LK7U7c5ilA4dexqppGr3miajFfWUpjmjPGOhHcH2q2r6ohO2jL3iXw5feFNaazuM8HdDMvRx2Ir034ffEBdRjh0nVpALqMYhlbjzPYn1rVt7vSfin4XaGcLFexDLD+KJvUeoNeLa1ot94b1ZrW6Vo5IzmOQdGGeCDS+JWY9tUe9+LPDFp4n04wzBUmX/VTY5Q/wCFcV4U8UXnhbU28MeI2KwqcQTMeF9OfStLwD49TWIV0zU5VW+Ufu3Y4Eo9PrW94u8IWvifTmWQCK8QZglx0Pofao20ZfmjpBKNvykEMAVIOc/Sub8aeDrbxVZGVSItRiGYZh3Hoa5Twf4nvNB1E+F/EmYSnyQTSdvQZ9D2NepoQq5xhSOvr9KXwsN0ee+BvGlzbXo8M+JC0V/CfLilkONwHRSf5HvXceIfD1l4k0ttPvowVblHA+ZG7MK53xv4Mh8T2f2i0URapCMxSjjcB2P9DWd4E8cTyznw94g3RapAdiPLx5gHGD7j9ab11QvU8o8ReH9Q8Ja21tOGBVt0E65AcdmBr2T4bfEKLxBAul6lKF1GMYV2OPPA9Peuk8R+HbHxRpcljfIN2CY5FHzRP6j6186a1oup+Etb+zz74Z4m3RTJkBh2YGqXvIWx9DeNvB9n4s0rZlYdQg+a2nHVT/dPsa57wV4tmknl8GeMEVLsL5KvMOJl6bST39D3qx8OPiDH4mtv7Pv3RNUiXqTjzh6j39a0fG/gy38V2QkgIh1S3XdbTjjp0U+3v2qdnZlLa55Z8RPh9L4Vu3vbNHk0qZvlOMmI/wB1vb3ribC6uLC9hu7aV4ZoW3q6NgqfavcvBXi06mtx4P8AFsQXUEUxHz/+W4HYk9684+IHgG58JX5uLdHl0qVv3cn9w/3W/wAatdmI9n+HnxEt/F9p9muNsWrQr+9j7SL/AHl/zxUXj7wL/bbLrWjuLXXLUb43XjzgP4eO/oa+dbHUrvS76K8spWt7iJgysvUH/D1r6R8AePbbxfpoV9kWqRAedFnG4f3l9RUtW2AyfD/iHT/iPok3hnxDbrFq0QKyIwwxI/jT0PqKx9G1vUvhhrv9g+IJDNokpzaXWDhBnt7eo7Vv+PvAsmoyLr+gsbfXrbDDyzt84D1/2sdPXpUWi6zpXxN0CbQtdhWLU4siSLGGDDjzE9MHqKQz0KGVZY0lR1eNhlWQ5Bz6GuR8e+A7PxfaefGqQ6pEMRTdPMH9xvb+VcdoWv6l8NtaXw34icyaNIT9kvsEhR2/D1HavXI50liSRHDRNhkZTkEdjmh3Wwj5b0rV9Y8DeJXZA9td27eXLC3AYf3SO4969lu4NA+MHhlJ7Zkg1aBcZb70J/utjqh7Vc8f+AbPxda/aYNsOqxriKToHA/hb29D2rx7wjpPjHTPFm3SLKeO6gfy5w4xHjPKsehFVurgZDNrngTxOwy9pf2rYwD8rD+qmvo3wd4p/wCEu0GO9ktZbedMLKrKQpb1Q9xU+o6BpmtG0uNW062muoMEMRnb6j3H1rTiCQxoqbY41+VUAwFFS5XHY5TWbXwX4V1B/EGqWsMV3cPgOELZbvhegPqa6uzvYLyyS9t545YZVDo8fIP0rzX4xa9pUXhxtGd0l1CV1ZEHJjAP3j6en41554I8dah4PuI1uIpZdIuG+44IC+rJ9PSjluriuj0/xv4Fl1Cf/hIvDebPXLc+YUi+XzsfT+L+dVtF1zS/iPpD+HtfiW21ePKlSMMGH8Seh9RXoFlf22p2MN3ZXCz20yfK6c9/0+lcf4w8Aw+Ib6LVNKnGn6xDICJ1GA+O5x3HrQn0YzndK13VPhnrCeH9e8y60eU4trtQTtB9Pb1XtXrSOjxpKCGRlDL6H0NUre0M1rbxaiYbyaEAmRoxyw/ix2q38u7jABPUVLYEjN5j7Sp46Ka8n8ffDqT7TJr/AIazDexsXltouCxHJZPQ+1epB8OG6MTjNJGdhBIBY8fT6UJ2GcD8P/iPH4gjj0zV2EGqoMBz8onx/Jvau8RmVyOAOmB2Fc1c+A9Au/Ev9tvaZuvvMinEbOP4setdE7MZCN3GOMdaba6CJgzAHnp3FMQrubcNxUjGaYpbaXHAHqaMAkKo9zUjEeVlDSMRjqB6U4nYhIHLfoKiGdwzznPU8Cnu4MijkryKAHKM9TnFO344457mmggL1+fHTsaZkeXvPUEYH19KAHKDGF29+DTGkUSH8y3c0Ll8hjj2HYVHuG1cDj+96+mKAJx8xy30x6Cms53AAYGO1NB3OQCC3Qn0oWRUPPTpQKw9m+UEDAJ2kVbsQTA235RuI6VmCQgc8lWyvuK0bJwYT8wT5umfYU0Jo8DdiZ5Oc4Y4/Op1YMgP6VTZwJ5MH+I5/OplkwBjitgReWXoOwq1G3Q5GPSs6Ek5bPHvVuEqxyTz2pFF2N+SzfePQVOuTH+NU4XYMc8j1qzHKqjBHJNSwL8XGAuOBk1OjqHOOfes9GJBOcCpklJIx06VIy9G+CM9KmyRgZ+v0qqjqhGevpUyyKx3MeowB6UhlhGBjx29acjbeSMKBUKt8pzx6CnqTznoKQFsSZwQOtORipyOp6VXWQbgucKe9SAkcev3TQBZSXC8jnt9aq6tpNpr+myWF7FuRskHureoqRWCEZOSOmKespznp3NGwrHl+iavf/DrXjouqsz6VM2YpeoA9R/WtXxl4YmtrtPFvhdts64kkSI8OO7D+orqPEOhWfiXSntbmMbtv7qTuretcH4X8R3ng/VZPDuvbvs5OIZm6L/9Y1onfVEvTRnSW97o/wAU/DLWtyFh1KFcnj5o2x1HqprxbXNEvNA1OSxvUKup4YdGHqK9K8WeHLnQNQHifw4+1c75oU6YPcD0rXLaR8UvDpLbYdRhHp80bf1WmnYhq547o2tXuhajHe2UpjkU8jPDDuD7V7Qp0f4o+GwCFhvYh0H3om/qprxPVdLu9H1CWzu4ykqHHsfcVNoWu3vh/Uo72ykKup+Zc8MPQ1clfVCi7aMfrGj6h4Y1hrW5DRTxNuSRf4h2YGvYfh947TXol07UHRdRjXCMxwJR6/WrTR6L8U/DJZNkV4g4J+9E/p7ivFNT03UfC+ttbT7obm3fKuOM+hFT8Ss9yvh1PefGPg628UWABxHexD91P6HsD7VzXgzxfdadqH/CM+JSUuYm2QTP3HZSfT0Na/gDxxF4ltVsrxgmpRAZH/PUeo96v+NvBdr4nsQ8O2LUIh+6mHBJHY+1Rtoy/NHT4O4BTx/OuN8c+CV8QQC808LDqkBzHIpwZMdj/Q1leBfGM0N4fDfiEmO/hPlxySdGA7H3969JOTgZz65/lS+Fh8SOF8A+N31AvoesgxavDlP3nHmY/wDZq6TxT4XsvFmjm1nULMozFMBzG39RXOeOvBR1ZTrOlnydWgO4FPl8zH9am8A+OBriNpuojyNWt1wytx5gHf60NfaQvJnieo6dqnhHXTDMHt7uBt0cqd/RgfSvePh/49g8VWS2twwj1ONf3kfQSD+8Kt+MfCNl4u0vy5AqXkY/cTgcqfQ+oPFfPcsWq+EtfAbzLa+tXyCPbuPUGr+JE7HvvjvwNH4jt1vbAi31e1AaGVeN+P4T/Q1n+EPFkPim0uPCfii3C6kimN0kGPNA6n2atXwP44tfFumgSFY9QiwJYfX/AGh7VS8eeCTrSLq2k/uNatiHV1ODLjsff3qU+jKPKPHnga78IaiCAZtPlJEE47f7Le4rntK1S70bUob6ykaK4ifcrhv0Psa9z8K+JrHx3o8/hzxFCBqSKVmSQY8wj+JfRq8j8Z+Db3wlqvkzAyWcpJhuB/EPQ+hFWn0YmrbHvvgrxxaeMdMV1cQ38QAuIM9/7w9Qaw/Hvgie6uh4m8Ot9n1m3O9lQ484D+v868F0jV73Q9Riv7CZo5ojlWB4I9D6ivpTwd40sfF+m+bEVivYwPPgJ6N6j1FQ1Z3BO5gaVrWlfFHw9Lo+sxLDqsP+sTGGVhxvT/CqHhS88Q+DfEA8J6pbT3unPza3EaFtq9Rz6eo7V0OqeANMuvEsHiCK6k0+eEl5mhwokx3Pp710FlrGnamZf7PvIbpojsk8twdp96Vx2NAMcAnqTkA8cVk+KL670nwxql/ZbBcQQmRN4z0/nWgCRg9W9TVHX4TeeG9TgycyW0gH120kM8r8DfFi4N2bDxHcb0mbMV0V/wBWx7H/AGfftXs29JAH3ArjIYHqD3zXgvhDwbbeMvBF1GpWLU7W4IglPQgjO1vatLwV45vPDOp/8Iz4nV0hRvLSSXrD6AnuvTBqmr7CTPRtW8EaDrGsx6tqFlvukGDz8rkdCw7mrmu+GtM8Q6MdNu7dEixmFo1AMZ7MPT6VpeYip5jOpRsYYng/Q05QMDucVN2Ox4ZYahrfwm8RfYL8NcaTM2fl5V1/vL6N6ivatN1O01eziv8AT50ntpBkOPX39D7VU17QLHxHpcllqMe6NuVYfeRvUe9eOWd3rXwm8SGzuw1xpUzfw52yL/eX0YelV8Qtj3oYU56kimeYehOTjqOwFVrK9iv7OC7t2PlTKHTcMHHv71KxU5I4PQZqCglfDK2M5PQUr/OVIbaM4NRkhTjOSvU9hSYyfQnkCgCYOWVcHAByOMUwHB+bl+gx2FNZmbO0gYpvyqPc9KAJBtZdxYEjPT0pNwUlcfMcHb/WmE5wx4B9KYHyxz1J+Y0AThQAMnpyTTGkIyfU9+tRs5yR3J5z6UMwjC5Bz2oAfsJPOc9s9qBJg5BBIHOewpgk4YZxk8U0nc3HHUZPfNAEoO4j1wc/nUZfc5XGNnPFMyduM8nrTd6s57ds0CHhwCCvT0prvknaT1NQhyGIPJ3dPams4GBnHJK+vvQBLvCj5zyBk1dsGjaKRmYDMhwCM9hWO0hZNzEA9PrWhpcv+jN8gxvOOe2BTQmeFu22eTJ6uf51MWyAecd6pSN/pEn++f51Kj7mxnithGjHJvXjt1qwkgLgd6oK3B9/SrEB6mkM0g/yAA8iplO4Z6VTQgD61KrZYKx4osMvRSZwMfWpgx28cc1TVwh46VIZCw54qbDNHeMjHOOtPRvnGeBVQNlQRyKnEobC8+1IZcR+GBPsKmUlYvf3qrHhFBPX3qQTAgjGakCxvBPvTxIynDEcVUBG0Edc9KmB38tQBYV9qFgPqaerb13Gq4wDtJ6jpTlcg7BQBZWToCfpWF4r8NWvibTWjfCXScwy45HsfatQMckE9ORT/MBAHXB5o2dxWPOfCnii40W+bw74iBAX93HI/Yeh9Qaj8RaFeeD9UTxFoBP2cndLEOi56/VTXS+L/CkHiOy82PEd7EP3Tj+L2NYfg3xPIZW8NeIBtlXMaNL3H901ad9UQ+zNW4t9K+JvhtZYdsWoRjjPVGx0Psa8b1LTLrSr+WzvImjmjOCCP1r0PWdMvvh/ra61o5L6fK3zp1AB6g/0roNc0rTPiH4cj1PTyo1BFyOeQf7jVSdiWrnlXhrxJeeGdWjvbRuAcSRno6+le1ajp2j/ABP8MreWzKl4q5V/4o2/un2rwK6tZrK6kt7iNo5YztZWHQ1t+EvFd54V1RbiBi0DnE0J6MP8aclfVBGXRlOeDU/C+uFH3217bPkMP0I9RXvHgrxtB4r08RyFY9RhH72P+9/tCqniDw/pnxE8NJqWmun2zbmKTvn+41eI29zqPhnWt8Za3vLZ8EH9QfUVPxIfws9z8d+CY/ENr9rtMQ6rAN0bDgyY7E1S8CeNZL5zoOtfudUtvkVn4MuPX3rc8HeL7XxTpQlUhbyMDzoc859fpWR4+8ENqwGsaOPJ1WA7ht4MmOnPrUrsyvNHdAKG5yK8+8eeDJriQeItEzFqcJ3sicGQDuPf+dW/AXjQa/E1hqDCPVYfldWGPMA4z9fWu5YKACCSF7mpu4se6OR8C+N4fEtn9lusRalCAskR43Y7gVN448EQeLrDdEFi1CFf3cuPvf7J9q5nxz4RubDUB4o8PAx3cZ3zRIPvepH9RXV+C/GNv4q00ONsd7EAJ4emPce1VtqhLsz5/gn1Xwl4gEib7a+tXwQe/t7g19FeC/GNp4t0xZo2Ed5GP9Igzyh9R7Gsbx94Fg8T2TXNooj1SFfkYcCUf3TXh+manqnhPXRPCXguoG2yRtxkd1IqtJIXws9t8d+C5bqdfEegnyNYtsSEJx5uP6/zpNB8Qab8RtDn0bW4Vjv41xJERg5H8S/4V0nhzxCniLQ4NQihkhdhh0dSPm749RTrfQNIg1mbUobOJb+QfPKOoqL9yjyy0+C2oPrEi3V7HHpqP8kq8vIPp2Ndhc6l4R+Flp9nggaS/dN2FXLyfVj2zXc7vXoD09PeuS8feFIvFmiMsSgXtuC8D45bA+79DRe+4Wtsedz6r41+Jlw8Foht9OLfME+SMD/ab+KvQPBnw9tfCWbk3Us9242uwOEx6YrA+GPjOJNOm0TV2WC4sVYqXG3KDqD7jFUNT+KGv65qLWPhWwLRj5RJ5e9m9/QCqaeyErbnsKt0JBpJIzLFJGedyEc+4rxyXW/ilo4+13loZ4VGWQxKwA/4DyK6/wAF/Emy8Ty/YbqFbPUcE+WT8r+uD6+1S4tDuYPwbIhn8QWTHJjmBC/QkZqr8XNT8LX0QjRxNrUWFV7fBCjuHPf6VS1nwH4qsfE97Bokj/YtSYu86NsAUnOG78V2Hhf4W6RobpdX/wDp96DkGQfu1PsO/wBael7i30PG7K+1HVLnT9F1TWJ7OyRgEaXO2IHocfyr6W023ay0y2t2unvNiAGeTq/vXL+O/BFp4r0/zIFSDUYUxFIowGH90+1SeBtI1vRPD4tdau45tv8AqkX5jGP7paiTTQ0mjqixLjb09arXtna3rL9qt4pgj71EihsMO/NSghdrcBW4ApBuaRhnjuagodkZw2MgdCO3am7mbGc5z+VNV/mbaASKVeehJzxSAUMAeeKFIBOTljyAaaW2xkY56e9JyygjkgcAdqAFDht3qSfzpqsSQx57Ae9Ih/dD0zzmgttfGfp6UAPL5OM5YDjHaowcqGboO3qaGXrg/Nn8MUxGOwkjHGFX34zQBIfmaM5/3j6Ujkcg/eOACfrUTMQMnHA5zSbgEHopGMigBx43Hr2J/wAKR5AMsT6cf1qIsULFTkZ+amltzg54x0NMB/msyBCNvJ/nTGuNvzAce3r6U1pF4I5AqAsHIUnJBySPTtQBK8uW3A4+XJNQGfkgnlU+8aiklIc4woPc1BIfMUlM7SvU+tAFl3GWycnGK09KcG1fjHznj04FYIl2ybOOO/4VqaRKRbSZ/wCeh6fQU0JniMj4uJR/tn+dSRtt5NQP/wAfEh77z/OpIzlua2ILsb985q1G5C47VRjAxmrSH5c0hlyN9rDHSrKNlyeKoMSNuKsQEsTmgZbSWrC4+8eT6VVQZbHap5PkRdvc0gLUbgDbnrU6nDAA/jVJfvfWrR4wBxUjLiyDpQpw+49T6VWUVOg+XqaQywqnfuzwegqVXOAPeq6ktwT06VIfu47UATkkA5OaUOMk5OSOKhyWUgnoKkiPJPpSAepJALdTTkwASOhNRxjKbj1zTQSeSaALCsR0/CuS8b+EF1e2Oo2Q2ahCM5X+P2+tdYRhlx6VJnjd3zQnYTVziPBniiHXLN/D+uqPtCKUAf8A5aj0PvWLd2uofDXxAt5bbptJnblfb0Poaj+JNjDp2oW2pWgMNy5+ZlOOR3ru9EI8TeC4f7VRZjNEQ5I9O/1qyDJ8WeGrLxto8WtaLsNyEycf8tB3B968XljeGRo5EKOpwynqDXonw51K70/xfJpUMzGzZmBRucY7j3q18YdHsrO7s7+3i8ue5z5uOjEd8etVF2dhSV1c5rwP4zufCmpZOZLGXiaLPb1HvXpvjTwlZeNdGj1vR2Q3ezcpHSVcdD714Melen/B3WL3+220ozFrNkLhD/Cfb0okraoUXfRnDaTq2oeGdZW5ti8U8LbXjPcdwRX0Z4V8TWnibSku7ZsSABZYz1Q15t8ZNEsbSS01KCLy7ic4lK9G98etcZ4G1i90nxTafZJdqzSCORTyGU+1JrmVxrR2PTfHvg2bzv8AhJNBzDfwfPKicFwO4962vBXjW38TaaIpSI9QhAEsR7+4rq0G+M5968X+IUKeFPGlpqGjZtppQJHC/dJzzxULVWZe2p7McndxkYxz3FeXeMPDV54a1QeKfDmUCtuuIFHHucehr0jTZ3urC2mkxvliDMRxzirGxXdkYAqRjBpJ2Y2rmR4V8TW/ibR472L5JB8ssbD7p/rSX/hDQtT1hNXu7NJLlBzn7re5Hem63Kvh3w5LNptvBCVzhQnGc+1XtDupL/RrW4mxvlUM20YGaLWDTY04AvlrHGAiAYAUYAFeB3XiW+8HfEDUDbXb3Vr5xWRGbcGXrj6ivTviHq15o3hGa5sZfKmZwm4dQD6e9eQeDtBtPEd/ef2g8zlYnkyr4JYDOTxVQXcmXke/6NrNpr2kxX9lIGikHT+JT6GrysQ4zwM8V8+/DrWL3S/F0dhbTH7LcSFJI25B9/rX0Hjlj3BIFTJW2KTueU/E3wJcXF8utaLAzPNhZ4o+pY8bh/Wut+Hvh5/DvhqKK6t1ivpGLSkcn2Ga6oDKjJPrWdql7LZWqyx7SxcA7h6mjmbVgsaYbacFR+FeJfFXRY9B16y1zTcW7TtuZV4xIvO78a9ti5jQ+vNeB/FbVbq/8X/2fMw+z22FjVR69SfeqgtRSPbPDmptrHh+w1F/leWIM4HQHvV+STB44A44rM0C2js/DthbQ5EaQrgGtDG7aD0J5qHuNC7ySB2HBJ6UMeo64Pak2jLr0AOBUfVwvakMcGGWBGTnI9qHJEp9AMe1MRQXH1p8g4/OgBFO3J4yT37Uu/ZJkcjr9PpSuo3KfbNQliWznpQA8sF5BGM8mkDkJgcMT+YpCgCH2pSMbSOuKBjGQhixOMfNgUbw0ZK9CetErHaR+FRBQq8etAEhbaDjue9MZ8ghRlj69qdjq3fNQnKICCc9aABmG47uD1ApHJGD1BOcUsnEYfvmkK525yTtzQA1nATAx+NRIR97GT2FLjcST1HT9Kj3FlGTyTjIoARjkkY3N0/Cq8xCADPzEHcAelSglZvLHCg4qrINrtyeDmmAjNuRg3Qcj2qN2ByDnPTd2pw/ebs+g5qtIxztzwM0AOlbaGaMEkcgH2ra0H5rF8Yb96ec9eBWDjLEEnkZ/Stzw+qnT2OOr9PTgU0Jn//Z"/>
          <p:cNvSpPr>
            <a:spLocks noChangeAspect="1"/>
          </p:cNvSpPr>
          <p:nvPr/>
        </p:nvSpPr>
        <p:spPr>
          <a:xfrm>
            <a:off x="155575" y="-139700"/>
            <a:ext cx="304800" cy="300038"/>
          </a:xfrm>
          <a:prstGeom prst="rect">
            <a:avLst/>
          </a:prstGeom>
          <a:noFill/>
          <a:ln w="9525">
            <a:noFill/>
          </a:ln>
        </p:spPr>
        <p:txBody>
          <a:bodyPr anchor="t"/>
          <a:p>
            <a:pPr eaLnBrk="0" hangingPunct="0"/>
            <a:endParaRPr lang="zh-CN" altLang="zh-CN"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pic>
        <p:nvPicPr>
          <p:cNvPr id="36870" name="Picture 10" descr="https://timgsa.baidu.com/timg?image&amp;quality=80&amp;size=b9999_10000&amp;sec=1517148799&amp;di=5bfa12c08c2f466d1ae3ff603662f99c&amp;imgtype=jpg&amp;er=1&amp;src=http%3A%2F%2Fhznews.hangzhou.com.cn%2Fkejiao%2Fcontent%2Fattachement%2Fjpg%2Fsite2%2F20170521%2F002324b7ffe51a8b0c0a44.jpg"/>
          <p:cNvPicPr>
            <a:picLocks noChangeAspect="1"/>
          </p:cNvPicPr>
          <p:nvPr/>
        </p:nvPicPr>
        <p:blipFill>
          <a:blip r:embed="rId2"/>
          <a:stretch>
            <a:fillRect/>
          </a:stretch>
        </p:blipFill>
        <p:spPr>
          <a:xfrm>
            <a:off x="6872288" y="3203575"/>
            <a:ext cx="1681162" cy="1404938"/>
          </a:xfrm>
          <a:prstGeom prst="rect">
            <a:avLst/>
          </a:prstGeom>
          <a:noFill/>
          <a:ln w="9525">
            <a:noFill/>
          </a:ln>
        </p:spPr>
      </p:pic>
      <p:sp>
        <p:nvSpPr>
          <p:cNvPr id="36871" name="矩形 10"/>
          <p:cNvSpPr/>
          <p:nvPr/>
        </p:nvSpPr>
        <p:spPr>
          <a:xfrm>
            <a:off x="1938338" y="1533525"/>
            <a:ext cx="3057525" cy="1014413"/>
          </a:xfrm>
          <a:prstGeom prst="rect">
            <a:avLst/>
          </a:prstGeom>
          <a:noFill/>
          <a:ln w="9525">
            <a:noFill/>
          </a:ln>
        </p:spPr>
        <p:txBody>
          <a:bodyPr anchor="t">
            <a:spAutoFit/>
          </a:bodyPr>
          <a:p>
            <a:pPr eaLnBrk="0" hangingPunct="0"/>
            <a:endParaRPr lang="zh-CN" altLang="en-US" sz="2000" b="1" dirty="0">
              <a:solidFill>
                <a:srgbClr val="000000"/>
              </a:solidFill>
              <a:latin typeface="楷体" panose="02010609060101010101" pitchFamily="49" charset="-122"/>
              <a:ea typeface="楷体" panose="02010609060101010101" pitchFamily="49" charset="-122"/>
              <a:sym typeface="微软雅黑" panose="020B0503020204020204" charset="-122"/>
            </a:endParaRPr>
          </a:p>
          <a:p>
            <a:pPr eaLnBrk="0" hangingPunct="0"/>
            <a:r>
              <a:rPr lang="zh-CN" altLang="en-US" sz="2000" b="1" dirty="0">
                <a:solidFill>
                  <a:srgbClr val="000000"/>
                </a:solidFill>
                <a:latin typeface="楷体" panose="02010609060101010101" pitchFamily="49" charset="-122"/>
                <a:ea typeface="楷体" panose="02010609060101010101" pitchFamily="49" charset="-122"/>
                <a:sym typeface="微软雅黑" panose="020B0503020204020204" charset="-122"/>
              </a:rPr>
              <a:t>中国制造向中国创造转变</a:t>
            </a:r>
            <a:endParaRPr lang="zh-CN" altLang="en-US" sz="2000" b="1" dirty="0">
              <a:solidFill>
                <a:srgbClr val="000000"/>
              </a:solidFill>
              <a:latin typeface="楷体" panose="02010609060101010101" pitchFamily="49" charset="-122"/>
              <a:ea typeface="楷体" panose="02010609060101010101" pitchFamily="49" charset="-122"/>
              <a:sym typeface="微软雅黑" panose="020B0503020204020204" charset="-122"/>
            </a:endParaRPr>
          </a:p>
          <a:p>
            <a:pPr eaLnBrk="0" hangingPunct="0"/>
            <a:r>
              <a:rPr lang="zh-CN" altLang="en-US" sz="2000" b="1" dirty="0">
                <a:solidFill>
                  <a:srgbClr val="000000"/>
                </a:solidFill>
                <a:latin typeface="楷体" panose="02010609060101010101" pitchFamily="49" charset="-122"/>
                <a:ea typeface="楷体" panose="02010609060101010101" pitchFamily="49" charset="-122"/>
                <a:sym typeface="微软雅黑" panose="020B0503020204020204" charset="-122"/>
              </a:rPr>
              <a:t>中国速度向中国质量转变</a:t>
            </a:r>
            <a:endParaRPr lang="zh-CN" altLang="en-US" sz="2000" b="1" dirty="0">
              <a:solidFill>
                <a:srgbClr val="000000"/>
              </a:solidFill>
              <a:latin typeface="楷体" panose="02010609060101010101" pitchFamily="49" charset="-122"/>
              <a:ea typeface="楷体" panose="02010609060101010101" pitchFamily="49" charset="-122"/>
              <a:sym typeface="微软雅黑" panose="020B0503020204020204" charset="-122"/>
            </a:endParaRPr>
          </a:p>
        </p:txBody>
      </p:sp>
      <p:pic>
        <p:nvPicPr>
          <p:cNvPr id="36872" name="Picture 12" descr="https://timgsa.baidu.com/timg?image&amp;quality=80&amp;size=b9999_10000&amp;sec=1516554258522&amp;di=5adf62747fbf6181fc8e27412f7eed1f&amp;imgtype=0&amp;src=http%3A%2F%2Fnews.mi235.com%2FUploadFile%2Fimage%2F20161104%2F20161104145759_90820.jpg"/>
          <p:cNvPicPr>
            <a:picLocks noChangeAspect="1"/>
          </p:cNvPicPr>
          <p:nvPr/>
        </p:nvPicPr>
        <p:blipFill>
          <a:blip r:embed="rId3"/>
          <a:srcRect r="668" b="9247"/>
          <a:stretch>
            <a:fillRect/>
          </a:stretch>
        </p:blipFill>
        <p:spPr>
          <a:xfrm>
            <a:off x="1708150" y="4732338"/>
            <a:ext cx="2482850" cy="1330325"/>
          </a:xfrm>
          <a:prstGeom prst="rect">
            <a:avLst/>
          </a:prstGeom>
          <a:noFill/>
          <a:ln w="9525">
            <a:noFill/>
          </a:ln>
        </p:spPr>
      </p:pic>
      <p:sp>
        <p:nvSpPr>
          <p:cNvPr id="36873" name="矩形 12"/>
          <p:cNvSpPr/>
          <p:nvPr/>
        </p:nvSpPr>
        <p:spPr>
          <a:xfrm>
            <a:off x="7113588" y="4946650"/>
            <a:ext cx="1343025" cy="708025"/>
          </a:xfrm>
          <a:prstGeom prst="rect">
            <a:avLst/>
          </a:prstGeom>
          <a:noFill/>
          <a:ln w="9525">
            <a:noFill/>
          </a:ln>
        </p:spPr>
        <p:txBody>
          <a:bodyPr anchor="t">
            <a:spAutoFit/>
          </a:bodyPr>
          <a:p>
            <a:pPr eaLnBrk="0" hangingPunct="0"/>
            <a:r>
              <a:rPr lang="zh-CN" altLang="en-US" sz="2000" b="1" dirty="0">
                <a:solidFill>
                  <a:srgbClr val="000000"/>
                </a:solidFill>
                <a:latin typeface="微软雅黑" panose="020B0503020204020204" charset="-122"/>
                <a:ea typeface="楷体" panose="02010609060101010101" pitchFamily="49" charset="-122"/>
                <a:sym typeface="微软雅黑" panose="020B0503020204020204" charset="-122"/>
              </a:rPr>
              <a:t>实施乡村振兴战略</a:t>
            </a:r>
            <a:endParaRPr lang="zh-CN" altLang="en-US" sz="2000" b="1" dirty="0">
              <a:solidFill>
                <a:srgbClr val="000000"/>
              </a:solidFill>
              <a:latin typeface="微软雅黑" panose="020B0503020204020204" charset="-122"/>
              <a:ea typeface="楷体" panose="02010609060101010101" pitchFamily="49" charset="-122"/>
              <a:sym typeface="微软雅黑" panose="020B0503020204020204" charset="-122"/>
            </a:endParaRPr>
          </a:p>
        </p:txBody>
      </p:sp>
      <p:pic>
        <p:nvPicPr>
          <p:cNvPr id="36874" name="Picture 14" descr="https://timgsa.baidu.com/timg?image&amp;quality=80&amp;size=b9999_10000&amp;sec=1516554343957&amp;di=4c6fc9167571282633fee2cecbad6a8c&amp;imgtype=0&amp;src=http%3A%2F%2Fpic.xhby.net%2F003%2F005%2F416%2F00300541623_d66a67e9.jpg"/>
          <p:cNvPicPr>
            <a:picLocks noChangeAspect="1"/>
          </p:cNvPicPr>
          <p:nvPr/>
        </p:nvPicPr>
        <p:blipFill>
          <a:blip r:embed="rId4"/>
          <a:srcRect l="1945" t="3531" r="3130" b="10593"/>
          <a:stretch>
            <a:fillRect/>
          </a:stretch>
        </p:blipFill>
        <p:spPr>
          <a:xfrm>
            <a:off x="4546600" y="3008313"/>
            <a:ext cx="2120900" cy="1724025"/>
          </a:xfrm>
          <a:prstGeom prst="rect">
            <a:avLst/>
          </a:prstGeom>
          <a:noFill/>
          <a:ln w="9525">
            <a:noFill/>
          </a:ln>
        </p:spPr>
      </p:pic>
      <p:pic>
        <p:nvPicPr>
          <p:cNvPr id="36877" name="Picture 13" descr="timg"/>
          <p:cNvPicPr>
            <a:picLocks noChangeAspect="1"/>
          </p:cNvPicPr>
          <p:nvPr/>
        </p:nvPicPr>
        <p:blipFill>
          <a:blip r:embed="rId5"/>
          <a:stretch>
            <a:fillRect/>
          </a:stretch>
        </p:blipFill>
        <p:spPr>
          <a:xfrm>
            <a:off x="38100" y="1708150"/>
            <a:ext cx="1908175" cy="1738313"/>
          </a:xfrm>
          <a:prstGeom prst="rect">
            <a:avLst/>
          </a:prstGeom>
          <a:noFill/>
          <a:ln w="9525">
            <a:noFill/>
          </a:ln>
        </p:spPr>
      </p:pic>
      <p:pic>
        <p:nvPicPr>
          <p:cNvPr id="36878" name="Picture 14" descr="timg"/>
          <p:cNvPicPr>
            <a:picLocks noChangeAspect="1"/>
          </p:cNvPicPr>
          <p:nvPr/>
        </p:nvPicPr>
        <p:blipFill>
          <a:blip r:embed="rId6"/>
          <a:stretch>
            <a:fillRect/>
          </a:stretch>
        </p:blipFill>
        <p:spPr>
          <a:xfrm>
            <a:off x="2162175" y="2700338"/>
            <a:ext cx="2028825" cy="1492250"/>
          </a:xfrm>
          <a:prstGeom prst="rect">
            <a:avLst/>
          </a:prstGeom>
          <a:noFill/>
          <a:ln w="9525">
            <a:noFill/>
          </a:ln>
        </p:spPr>
      </p:pic>
      <p:pic>
        <p:nvPicPr>
          <p:cNvPr id="36879" name="Picture 15" descr="timg"/>
          <p:cNvPicPr>
            <a:picLocks noChangeAspect="1"/>
          </p:cNvPicPr>
          <p:nvPr/>
        </p:nvPicPr>
        <p:blipFill>
          <a:blip r:embed="rId7"/>
          <a:srcRect l="4349" t="3893" r="3467" b="7475"/>
          <a:stretch>
            <a:fillRect/>
          </a:stretch>
        </p:blipFill>
        <p:spPr>
          <a:xfrm>
            <a:off x="4910138" y="4789488"/>
            <a:ext cx="1903412" cy="1770062"/>
          </a:xfrm>
          <a:prstGeom prst="rect">
            <a:avLst/>
          </a:prstGeom>
          <a:noFill/>
          <a:ln w="9525">
            <a:noFill/>
          </a:ln>
        </p:spPr>
      </p:pic>
      <p:sp>
        <p:nvSpPr>
          <p:cNvPr id="47117" name="矩形 5"/>
          <p:cNvSpPr/>
          <p:nvPr/>
        </p:nvSpPr>
        <p:spPr>
          <a:xfrm>
            <a:off x="1800225" y="409575"/>
            <a:ext cx="6429375" cy="522288"/>
          </a:xfrm>
          <a:prstGeom prst="rect">
            <a:avLst/>
          </a:prstGeom>
          <a:noFill/>
          <a:ln w="9525">
            <a:noFill/>
          </a:ln>
        </p:spPr>
        <p:txBody>
          <a:bodyPr anchor="t">
            <a:spAutoFit/>
          </a:bodyPr>
          <a:p>
            <a:pPr eaLnBrk="0" hangingPunct="0"/>
            <a:r>
              <a:rPr lang="zh-CN" altLang="en-US" sz="2800" b="1" dirty="0">
                <a:solidFill>
                  <a:srgbClr val="000000"/>
                </a:solidFill>
                <a:latin typeface="微软雅黑" panose="020B0503020204020204" charset="-122"/>
                <a:ea typeface="微软雅黑" panose="020B0503020204020204" charset="-122"/>
                <a:sym typeface="微软雅黑" panose="020B0503020204020204" charset="-122"/>
              </a:rPr>
              <a:t>（一）实现经济高质量发展</a:t>
            </a:r>
            <a:endParaRPr lang="zh-CN" altLang="en-US" sz="2800" b="1" dirty="0">
              <a:solidFill>
                <a:srgbClr val="000000"/>
              </a:solidFill>
              <a:latin typeface="微软雅黑" panose="020B0503020204020204" charset="-122"/>
              <a:ea typeface="微软雅黑" panose="020B0503020204020204" charset="-122"/>
              <a:sym typeface="微软雅黑" panose="020B050302020402020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6871">
                                            <p:txEl>
                                              <p:charRg st="13" end="25"/>
                                            </p:txEl>
                                          </p:spTgt>
                                        </p:tgtEl>
                                        <p:attrNameLst>
                                          <p:attrName>style.visibility</p:attrName>
                                        </p:attrNameLst>
                                      </p:cBhvr>
                                      <p:to>
                                        <p:strVal val="visible"/>
                                      </p:to>
                                    </p:set>
                                    <p:animEffect transition="in" filter="randombar(horizontal)">
                                      <p:cBhvr>
                                        <p:cTn id="7" dur="2000"/>
                                        <p:tgtEl>
                                          <p:spTgt spid="36871">
                                            <p:txEl>
                                              <p:charRg st="13" end="25"/>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6871">
                                            <p:txEl>
                                              <p:charRg st="25" end="37"/>
                                            </p:txEl>
                                          </p:spTgt>
                                        </p:tgtEl>
                                        <p:attrNameLst>
                                          <p:attrName>style.visibility</p:attrName>
                                        </p:attrNameLst>
                                      </p:cBhvr>
                                      <p:to>
                                        <p:strVal val="visible"/>
                                      </p:to>
                                    </p:set>
                                    <p:animEffect transition="in" filter="randombar(horizontal)">
                                      <p:cBhvr>
                                        <p:cTn id="10" dur="2000"/>
                                        <p:tgtEl>
                                          <p:spTgt spid="36871">
                                            <p:txEl>
                                              <p:charRg st="25" end="37"/>
                                            </p:txEl>
                                          </p:spTgt>
                                        </p:tgtEl>
                                      </p:cBhvr>
                                    </p:animEffect>
                                  </p:childTnLst>
                                </p:cTn>
                              </p:par>
                            </p:childTnLst>
                          </p:cTn>
                        </p:par>
                        <p:par>
                          <p:cTn id="11" fill="hold">
                            <p:stCondLst>
                              <p:cond delay="2000"/>
                            </p:stCondLst>
                            <p:childTnLst>
                              <p:par>
                                <p:cTn id="12" presetID="53" presetClass="entr" presetSubtype="16" fill="hold" nodeType="afterEffect">
                                  <p:stCondLst>
                                    <p:cond delay="0"/>
                                  </p:stCondLst>
                                  <p:childTnLst>
                                    <p:set>
                                      <p:cBhvr>
                                        <p:cTn id="13" dur="1" fill="hold">
                                          <p:stCondLst>
                                            <p:cond delay="0"/>
                                          </p:stCondLst>
                                        </p:cTn>
                                        <p:tgtEl>
                                          <p:spTgt spid="36877"/>
                                        </p:tgtEl>
                                        <p:attrNameLst>
                                          <p:attrName>style.visibility</p:attrName>
                                        </p:attrNameLst>
                                      </p:cBhvr>
                                      <p:to>
                                        <p:strVal val="visible"/>
                                      </p:to>
                                    </p:set>
                                    <p:anim calcmode="lin" valueType="num">
                                      <p:cBhvr>
                                        <p:cTn id="14" dur="2000" fill="hold"/>
                                        <p:tgtEl>
                                          <p:spTgt spid="36877"/>
                                        </p:tgtEl>
                                        <p:attrNameLst>
                                          <p:attrName>ppt_w</p:attrName>
                                        </p:attrNameLst>
                                      </p:cBhvr>
                                      <p:tavLst>
                                        <p:tav tm="0">
                                          <p:val>
                                            <p:fltVal val="0.000000"/>
                                          </p:val>
                                        </p:tav>
                                        <p:tav tm="100000">
                                          <p:val>
                                            <p:strVal val="#ppt_w"/>
                                          </p:val>
                                        </p:tav>
                                      </p:tavLst>
                                    </p:anim>
                                    <p:anim calcmode="lin" valueType="num">
                                      <p:cBhvr>
                                        <p:cTn id="15" dur="2000" fill="hold"/>
                                        <p:tgtEl>
                                          <p:spTgt spid="36877"/>
                                        </p:tgtEl>
                                        <p:attrNameLst>
                                          <p:attrName>ppt_h</p:attrName>
                                        </p:attrNameLst>
                                      </p:cBhvr>
                                      <p:tavLst>
                                        <p:tav tm="0">
                                          <p:val>
                                            <p:fltVal val="0.000000"/>
                                          </p:val>
                                        </p:tav>
                                        <p:tav tm="100000">
                                          <p:val>
                                            <p:strVal val="#ppt_h"/>
                                          </p:val>
                                        </p:tav>
                                      </p:tavLst>
                                    </p:anim>
                                    <p:animEffect transition="in" filter="fade">
                                      <p:cBhvr>
                                        <p:cTn id="16" dur="2000"/>
                                        <p:tgtEl>
                                          <p:spTgt spid="36877"/>
                                        </p:tgtEl>
                                      </p:cBhvr>
                                    </p:animEffect>
                                  </p:childTnLst>
                                </p:cTn>
                              </p:par>
                            </p:childTnLst>
                          </p:cTn>
                        </p:par>
                        <p:par>
                          <p:cTn id="17" fill="hold">
                            <p:stCondLst>
                              <p:cond delay="4000"/>
                            </p:stCondLst>
                            <p:childTnLst>
                              <p:par>
                                <p:cTn id="18" presetID="16" presetClass="entr" presetSubtype="21" fill="hold" nodeType="afterEffect">
                                  <p:stCondLst>
                                    <p:cond delay="0"/>
                                  </p:stCondLst>
                                  <p:childTnLst>
                                    <p:set>
                                      <p:cBhvr>
                                        <p:cTn id="19" dur="1" fill="hold">
                                          <p:stCondLst>
                                            <p:cond delay="0"/>
                                          </p:stCondLst>
                                        </p:cTn>
                                        <p:tgtEl>
                                          <p:spTgt spid="36878"/>
                                        </p:tgtEl>
                                        <p:attrNameLst>
                                          <p:attrName>style.visibility</p:attrName>
                                        </p:attrNameLst>
                                      </p:cBhvr>
                                      <p:to>
                                        <p:strVal val="visible"/>
                                      </p:to>
                                    </p:set>
                                    <p:animEffect transition="in" filter="barn(inVertical)">
                                      <p:cBhvr>
                                        <p:cTn id="20" dur="2000"/>
                                        <p:tgtEl>
                                          <p:spTgt spid="3687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6868"/>
                                        </p:tgtEl>
                                        <p:attrNameLst>
                                          <p:attrName>style.visibility</p:attrName>
                                        </p:attrNameLst>
                                      </p:cBhvr>
                                      <p:to>
                                        <p:strVal val="visible"/>
                                      </p:to>
                                    </p:set>
                                    <p:animEffect transition="in" filter="barn(inVertical)">
                                      <p:cBhvr>
                                        <p:cTn id="23" dur="2000"/>
                                        <p:tgtEl>
                                          <p:spTgt spid="36868"/>
                                        </p:tgtEl>
                                      </p:cBhvr>
                                    </p:animEffect>
                                  </p:childTnLst>
                                </p:cTn>
                              </p:par>
                              <p:par>
                                <p:cTn id="24" presetID="16" presetClass="entr" presetSubtype="21" fill="hold" nodeType="withEffect">
                                  <p:stCondLst>
                                    <p:cond delay="0"/>
                                  </p:stCondLst>
                                  <p:childTnLst>
                                    <p:set>
                                      <p:cBhvr>
                                        <p:cTn id="25" dur="1" fill="hold">
                                          <p:stCondLst>
                                            <p:cond delay="0"/>
                                          </p:stCondLst>
                                        </p:cTn>
                                        <p:tgtEl>
                                          <p:spTgt spid="36872"/>
                                        </p:tgtEl>
                                        <p:attrNameLst>
                                          <p:attrName>style.visibility</p:attrName>
                                        </p:attrNameLst>
                                      </p:cBhvr>
                                      <p:to>
                                        <p:strVal val="visible"/>
                                      </p:to>
                                    </p:set>
                                    <p:animEffect transition="in" filter="barn(inVertical)">
                                      <p:cBhvr>
                                        <p:cTn id="26" dur="2000"/>
                                        <p:tgtEl>
                                          <p:spTgt spid="36872"/>
                                        </p:tgtEl>
                                      </p:cBhvr>
                                    </p:animEffect>
                                  </p:childTnLst>
                                </p:cTn>
                              </p:par>
                            </p:childTnLst>
                          </p:cTn>
                        </p:par>
                        <p:par>
                          <p:cTn id="27" fill="hold">
                            <p:stCondLst>
                              <p:cond delay="6000"/>
                            </p:stCondLst>
                            <p:childTnLst>
                              <p:par>
                                <p:cTn id="28" presetID="42" presetClass="entr" presetSubtype="0" fill="hold" grpId="0" nodeType="afterEffect">
                                  <p:stCondLst>
                                    <p:cond delay="0"/>
                                  </p:stCondLst>
                                  <p:childTnLst>
                                    <p:set>
                                      <p:cBhvr>
                                        <p:cTn id="29" dur="1" fill="hold">
                                          <p:stCondLst>
                                            <p:cond delay="0"/>
                                          </p:stCondLst>
                                        </p:cTn>
                                        <p:tgtEl>
                                          <p:spTgt spid="36873"/>
                                        </p:tgtEl>
                                        <p:attrNameLst>
                                          <p:attrName>style.visibility</p:attrName>
                                        </p:attrNameLst>
                                      </p:cBhvr>
                                      <p:to>
                                        <p:strVal val="visible"/>
                                      </p:to>
                                    </p:set>
                                    <p:animEffect transition="in" filter="fade">
                                      <p:cBhvr>
                                        <p:cTn id="30" dur="2000"/>
                                        <p:tgtEl>
                                          <p:spTgt spid="36873"/>
                                        </p:tgtEl>
                                      </p:cBhvr>
                                    </p:animEffect>
                                    <p:anim calcmode="lin" valueType="num">
                                      <p:cBhvr>
                                        <p:cTn id="31" dur="2000" fill="hold"/>
                                        <p:tgtEl>
                                          <p:spTgt spid="36873"/>
                                        </p:tgtEl>
                                        <p:attrNameLst>
                                          <p:attrName>ppt_x</p:attrName>
                                        </p:attrNameLst>
                                      </p:cBhvr>
                                      <p:tavLst>
                                        <p:tav tm="0">
                                          <p:val>
                                            <p:strVal val="#ppt_x"/>
                                          </p:val>
                                        </p:tav>
                                        <p:tav tm="100000">
                                          <p:val>
                                            <p:strVal val="#ppt_x"/>
                                          </p:val>
                                        </p:tav>
                                      </p:tavLst>
                                    </p:anim>
                                    <p:anim calcmode="lin" valueType="num">
                                      <p:cBhvr>
                                        <p:cTn id="32" dur="2000" fill="hold"/>
                                        <p:tgtEl>
                                          <p:spTgt spid="36873"/>
                                        </p:tgtEl>
                                        <p:attrNameLst>
                                          <p:attrName>ppt_y</p:attrName>
                                        </p:attrNameLst>
                                      </p:cBhvr>
                                      <p:tavLst>
                                        <p:tav tm="0">
                                          <p:val>
                                            <p:strVal val="#ppt_y+.1"/>
                                          </p:val>
                                        </p:tav>
                                        <p:tav tm="100000">
                                          <p:val>
                                            <p:strVal val="#ppt_y"/>
                                          </p:val>
                                        </p:tav>
                                      </p:tavLst>
                                    </p:anim>
                                  </p:childTnLst>
                                </p:cTn>
                              </p:par>
                              <p:par>
                                <p:cTn id="33" presetID="10" presetClass="entr" presetSubtype="0" fill="hold" nodeType="withEffect">
                                  <p:stCondLst>
                                    <p:cond delay="500"/>
                                  </p:stCondLst>
                                  <p:childTnLst>
                                    <p:set>
                                      <p:cBhvr>
                                        <p:cTn id="34" dur="1" fill="hold">
                                          <p:stCondLst>
                                            <p:cond delay="0"/>
                                          </p:stCondLst>
                                        </p:cTn>
                                        <p:tgtEl>
                                          <p:spTgt spid="36870"/>
                                        </p:tgtEl>
                                        <p:attrNameLst>
                                          <p:attrName>style.visibility</p:attrName>
                                        </p:attrNameLst>
                                      </p:cBhvr>
                                      <p:to>
                                        <p:strVal val="visible"/>
                                      </p:to>
                                    </p:set>
                                    <p:animEffect transition="in" filter="fade">
                                      <p:cBhvr>
                                        <p:cTn id="35" dur="2000"/>
                                        <p:tgtEl>
                                          <p:spTgt spid="36870"/>
                                        </p:tgtEl>
                                      </p:cBhvr>
                                    </p:animEffect>
                                  </p:childTnLst>
                                </p:cTn>
                              </p:par>
                              <p:par>
                                <p:cTn id="36" presetID="10" presetClass="entr" presetSubtype="0" fill="hold" nodeType="withEffect">
                                  <p:stCondLst>
                                    <p:cond delay="500"/>
                                  </p:stCondLst>
                                  <p:childTnLst>
                                    <p:set>
                                      <p:cBhvr>
                                        <p:cTn id="37" dur="1" fill="hold">
                                          <p:stCondLst>
                                            <p:cond delay="0"/>
                                          </p:stCondLst>
                                        </p:cTn>
                                        <p:tgtEl>
                                          <p:spTgt spid="36874"/>
                                        </p:tgtEl>
                                        <p:attrNameLst>
                                          <p:attrName>style.visibility</p:attrName>
                                        </p:attrNameLst>
                                      </p:cBhvr>
                                      <p:to>
                                        <p:strVal val="visible"/>
                                      </p:to>
                                    </p:set>
                                    <p:animEffect transition="in" filter="fade">
                                      <p:cBhvr>
                                        <p:cTn id="38" dur="2000"/>
                                        <p:tgtEl>
                                          <p:spTgt spid="36874"/>
                                        </p:tgtEl>
                                      </p:cBhvr>
                                    </p:animEffect>
                                  </p:childTnLst>
                                </p:cTn>
                              </p:par>
                              <p:par>
                                <p:cTn id="39" presetID="10" presetClass="entr" presetSubtype="0" fill="hold" nodeType="withEffect">
                                  <p:stCondLst>
                                    <p:cond delay="500"/>
                                  </p:stCondLst>
                                  <p:childTnLst>
                                    <p:set>
                                      <p:cBhvr>
                                        <p:cTn id="40" dur="1" fill="hold">
                                          <p:stCondLst>
                                            <p:cond delay="0"/>
                                          </p:stCondLst>
                                        </p:cTn>
                                        <p:tgtEl>
                                          <p:spTgt spid="36879"/>
                                        </p:tgtEl>
                                        <p:attrNameLst>
                                          <p:attrName>style.visibility</p:attrName>
                                        </p:attrNameLst>
                                      </p:cBhvr>
                                      <p:to>
                                        <p:strVal val="visible"/>
                                      </p:to>
                                    </p:set>
                                    <p:animEffect transition="in" filter="fade">
                                      <p:cBhvr>
                                        <p:cTn id="41" dur="2000"/>
                                        <p:tgtEl>
                                          <p:spTgt spid="36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p:bldP spid="36873"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48129" name="图片 4"/>
          <p:cNvPicPr>
            <a:picLocks noChangeAspect="1"/>
          </p:cNvPicPr>
          <p:nvPr/>
        </p:nvPicPr>
        <p:blipFill>
          <a:blip r:embed="rId1"/>
          <a:stretch>
            <a:fillRect/>
          </a:stretch>
        </p:blipFill>
        <p:spPr>
          <a:xfrm>
            <a:off x="0" y="0"/>
            <a:ext cx="1938338" cy="1533525"/>
          </a:xfrm>
          <a:prstGeom prst="rect">
            <a:avLst/>
          </a:prstGeom>
          <a:noFill/>
          <a:ln w="9525">
            <a:noFill/>
          </a:ln>
        </p:spPr>
      </p:pic>
      <p:sp>
        <p:nvSpPr>
          <p:cNvPr id="48130" name="矩形 5"/>
          <p:cNvSpPr/>
          <p:nvPr/>
        </p:nvSpPr>
        <p:spPr>
          <a:xfrm>
            <a:off x="1951038" y="566738"/>
            <a:ext cx="6429375" cy="522287"/>
          </a:xfrm>
          <a:prstGeom prst="rect">
            <a:avLst/>
          </a:prstGeom>
          <a:noFill/>
          <a:ln w="9525">
            <a:noFill/>
          </a:ln>
        </p:spPr>
        <p:txBody>
          <a:bodyPr anchor="t">
            <a:spAutoFit/>
          </a:bodyPr>
          <a:p>
            <a:pPr eaLnBrk="0" hangingPunct="0"/>
            <a:r>
              <a:rPr lang="zh-CN" altLang="en-US" sz="2800" b="1" dirty="0">
                <a:solidFill>
                  <a:srgbClr val="000000"/>
                </a:solidFill>
                <a:latin typeface="微软雅黑" panose="020B0503020204020204" charset="-122"/>
                <a:ea typeface="微软雅黑" panose="020B0503020204020204" charset="-122"/>
                <a:sym typeface="微软雅黑" panose="020B0503020204020204" charset="-122"/>
              </a:rPr>
              <a:t>（二）保障人民当家做主</a:t>
            </a:r>
            <a:endParaRPr lang="zh-CN" altLang="en-US" sz="2800" b="1" dirty="0">
              <a:solidFill>
                <a:srgbClr val="000000"/>
              </a:solidFill>
              <a:latin typeface="微软雅黑" panose="020B0503020204020204" charset="-122"/>
              <a:ea typeface="微软雅黑" panose="020B0503020204020204" charset="-122"/>
              <a:sym typeface="微软雅黑" panose="020B0503020204020204" charset="-122"/>
            </a:endParaRPr>
          </a:p>
        </p:txBody>
      </p:sp>
      <p:pic>
        <p:nvPicPr>
          <p:cNvPr id="37893" name="Picture 2" descr="https://ss1.bdstatic.com/70cFuXSh_Q1YnxGkpoWK1HF6hhy/it/u=2884458217,3709483550&amp;fm=27&amp;gp=0.jpg"/>
          <p:cNvPicPr>
            <a:picLocks noChangeAspect="1"/>
          </p:cNvPicPr>
          <p:nvPr/>
        </p:nvPicPr>
        <p:blipFill>
          <a:blip r:embed="rId2"/>
          <a:srcRect l="5333" t="7921" r="5666" b="1288"/>
          <a:stretch>
            <a:fillRect/>
          </a:stretch>
        </p:blipFill>
        <p:spPr>
          <a:xfrm rot="10800000" flipH="1" flipV="1">
            <a:off x="381000" y="1633538"/>
            <a:ext cx="1939925" cy="2405062"/>
          </a:xfrm>
          <a:prstGeom prst="rect">
            <a:avLst/>
          </a:prstGeom>
          <a:noFill/>
          <a:ln w="9525">
            <a:noFill/>
          </a:ln>
        </p:spPr>
      </p:pic>
      <p:sp>
        <p:nvSpPr>
          <p:cNvPr id="37894" name="矩形 8"/>
          <p:cNvSpPr/>
          <p:nvPr/>
        </p:nvSpPr>
        <p:spPr>
          <a:xfrm>
            <a:off x="5324475" y="1400175"/>
            <a:ext cx="3492500" cy="1014413"/>
          </a:xfrm>
          <a:prstGeom prst="rect">
            <a:avLst/>
          </a:prstGeom>
          <a:noFill/>
          <a:ln w="9525">
            <a:noFill/>
          </a:ln>
        </p:spPr>
        <p:txBody>
          <a:bodyPr wrap="square" anchor="t">
            <a:spAutoFit/>
          </a:bodyPr>
          <a:p>
            <a:pPr algn="just" eaLnBrk="0" hangingPunct="0"/>
            <a:r>
              <a:rPr lang="zh-CN" altLang="en-US" sz="2000" b="1" dirty="0">
                <a:solidFill>
                  <a:srgbClr val="FF0000"/>
                </a:solidFill>
                <a:latin typeface="楷体" panose="02010609060101010101" pitchFamily="49" charset="-122"/>
                <a:ea typeface="楷体" panose="02010609060101010101" pitchFamily="49" charset="-122"/>
                <a:sym typeface="楷体" panose="02010609060101010101" pitchFamily="49" charset="-122"/>
              </a:rPr>
              <a:t>“全面推进依法治国是一个系统工程，是国家治理领域一场广泛而深刻的革命。”</a:t>
            </a:r>
            <a:endParaRPr lang="zh-CN" altLang="en-US" sz="2000" b="1" dirty="0">
              <a:solidFill>
                <a:srgbClr val="FF0000"/>
              </a:solidFill>
              <a:latin typeface="楷体" panose="02010609060101010101" pitchFamily="49" charset="-122"/>
              <a:ea typeface="楷体" panose="02010609060101010101" pitchFamily="49" charset="-122"/>
              <a:sym typeface="楷体" panose="02010609060101010101" pitchFamily="49" charset="-122"/>
            </a:endParaRPr>
          </a:p>
        </p:txBody>
      </p:sp>
      <p:pic>
        <p:nvPicPr>
          <p:cNvPr id="37896" name="Picture 4" descr="https://timgsa.baidu.com/timg?image&amp;quality=80&amp;size=b9999_10000&amp;sec=1516554935148&amp;di=2b7909e217588238e76f9ca7b9485ba0&amp;imgtype=0&amp;src=http%3A%2F%2Fnews.cnhubei.com%2Fcnhubei%2Fxwzt%2F2012%2Fcfqy%2Ftpqh%2F201606%2FW020160627456357672981.png"/>
          <p:cNvPicPr>
            <a:picLocks noChangeAspect="1"/>
          </p:cNvPicPr>
          <p:nvPr/>
        </p:nvPicPr>
        <p:blipFill>
          <a:blip r:embed="rId3"/>
          <a:srcRect l="10216" t="13025" r="4340" b="12663"/>
          <a:stretch>
            <a:fillRect/>
          </a:stretch>
        </p:blipFill>
        <p:spPr>
          <a:xfrm>
            <a:off x="2908300" y="4160838"/>
            <a:ext cx="1830388" cy="1236662"/>
          </a:xfrm>
          <a:prstGeom prst="rect">
            <a:avLst/>
          </a:prstGeom>
          <a:noFill/>
          <a:ln w="9525">
            <a:noFill/>
          </a:ln>
        </p:spPr>
      </p:pic>
      <p:pic>
        <p:nvPicPr>
          <p:cNvPr id="37897" name="Picture 6" descr="https://timgsa.baidu.com/timg?image&amp;quality=80&amp;size=b9999_10000&amp;sec=1516555159944&amp;di=c88c09960e0586188b56706d934cd09f&amp;imgtype=0&amp;src=http%3A%2F%2Fdaily.cnnb.com.cn%2Fnbrb%2Fimages%2F2015-03%2F10%2FA6%2Fnbrb20150310a06b002.jpg"/>
          <p:cNvPicPr>
            <a:picLocks noChangeAspect="1"/>
          </p:cNvPicPr>
          <p:nvPr/>
        </p:nvPicPr>
        <p:blipFill>
          <a:blip r:embed="rId4"/>
          <a:srcRect l="3481" t="5556" r="2295" b="9625"/>
          <a:stretch>
            <a:fillRect/>
          </a:stretch>
        </p:blipFill>
        <p:spPr>
          <a:xfrm>
            <a:off x="6743700" y="4038600"/>
            <a:ext cx="2190750" cy="1328738"/>
          </a:xfrm>
          <a:prstGeom prst="rect">
            <a:avLst/>
          </a:prstGeom>
          <a:noFill/>
          <a:ln w="9525">
            <a:noFill/>
          </a:ln>
        </p:spPr>
      </p:pic>
      <p:pic>
        <p:nvPicPr>
          <p:cNvPr id="37898" name="Picture 8" descr="https://ss3.bdstatic.com/70cFv8Sh_Q1YnxGkpoWK1HF6hhy/it/u=2386705697,48437860&amp;fm=27&amp;gp=0.jpg"/>
          <p:cNvPicPr>
            <a:picLocks noChangeAspect="1"/>
          </p:cNvPicPr>
          <p:nvPr/>
        </p:nvPicPr>
        <p:blipFill>
          <a:blip r:embed="rId5"/>
          <a:stretch>
            <a:fillRect/>
          </a:stretch>
        </p:blipFill>
        <p:spPr>
          <a:xfrm>
            <a:off x="4940300" y="2898775"/>
            <a:ext cx="1952625" cy="1441450"/>
          </a:xfrm>
          <a:prstGeom prst="rect">
            <a:avLst/>
          </a:prstGeom>
          <a:noFill/>
          <a:ln w="9525">
            <a:noFill/>
          </a:ln>
        </p:spPr>
      </p:pic>
      <p:sp>
        <p:nvSpPr>
          <p:cNvPr id="37899" name="矩形 10"/>
          <p:cNvSpPr/>
          <p:nvPr/>
        </p:nvSpPr>
        <p:spPr>
          <a:xfrm>
            <a:off x="4940300" y="5411788"/>
            <a:ext cx="3876675" cy="366712"/>
          </a:xfrm>
          <a:prstGeom prst="rect">
            <a:avLst/>
          </a:prstGeom>
          <a:noFill/>
          <a:ln w="9525">
            <a:noFill/>
          </a:ln>
        </p:spPr>
        <p:txBody>
          <a:bodyPr anchor="t">
            <a:spAutoFit/>
          </a:bodyPr>
          <a:p>
            <a:pPr eaLnBrk="0" hangingPunct="0"/>
            <a:r>
              <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rPr>
              <a:t>深化改革，让老百姓享受到更多实惠</a:t>
            </a:r>
            <a:endPar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pic>
        <p:nvPicPr>
          <p:cNvPr id="37901" name="Picture 13" descr="timg"/>
          <p:cNvPicPr>
            <a:picLocks noChangeAspect="1"/>
          </p:cNvPicPr>
          <p:nvPr/>
        </p:nvPicPr>
        <p:blipFill>
          <a:blip r:embed="rId6"/>
          <a:srcRect l="3467" t="9680" r="3183" b="11505"/>
          <a:stretch>
            <a:fillRect/>
          </a:stretch>
        </p:blipFill>
        <p:spPr>
          <a:xfrm>
            <a:off x="2497138" y="2047875"/>
            <a:ext cx="2316162" cy="1370013"/>
          </a:xfrm>
          <a:prstGeom prst="rect">
            <a:avLst/>
          </a:prstGeom>
          <a:noFill/>
          <a:ln w="9525">
            <a:noFill/>
          </a:ln>
        </p:spPr>
      </p:pic>
      <p:pic>
        <p:nvPicPr>
          <p:cNvPr id="37902" name="Picture 14" descr="timg"/>
          <p:cNvPicPr>
            <a:picLocks noChangeAspect="1"/>
          </p:cNvPicPr>
          <p:nvPr/>
        </p:nvPicPr>
        <p:blipFill>
          <a:blip r:embed="rId7"/>
          <a:srcRect l="1823" t="4150" b="638"/>
          <a:stretch>
            <a:fillRect/>
          </a:stretch>
        </p:blipFill>
        <p:spPr>
          <a:xfrm>
            <a:off x="73025" y="4090988"/>
            <a:ext cx="2173288" cy="1376362"/>
          </a:xfrm>
          <a:prstGeom prst="rect">
            <a:avLst/>
          </a:prstGeom>
          <a:noFill/>
          <a:ln w="9525">
            <a:noFill/>
          </a:ln>
        </p:spPr>
      </p:pic>
      <p:sp>
        <p:nvSpPr>
          <p:cNvPr id="37903" name="Text Box 15"/>
          <p:cNvSpPr txBox="1"/>
          <p:nvPr/>
        </p:nvSpPr>
        <p:spPr>
          <a:xfrm>
            <a:off x="2320925" y="3575050"/>
            <a:ext cx="2743200" cy="395288"/>
          </a:xfrm>
          <a:prstGeom prst="rect">
            <a:avLst/>
          </a:prstGeom>
          <a:noFill/>
          <a:ln w="9525">
            <a:noFill/>
          </a:ln>
        </p:spPr>
        <p:txBody>
          <a:bodyPr anchor="t">
            <a:spAutoFit/>
          </a:bodyPr>
          <a:p>
            <a:pPr eaLnBrk="0" hangingPunct="0"/>
            <a:r>
              <a:rPr lang="zh-CN" altLang="en-US" sz="2000" b="1" dirty="0">
                <a:latin typeface="楷体" panose="02010609060101010101" pitchFamily="49" charset="-122"/>
                <a:ea typeface="楷体" panose="02010609060101010101" pitchFamily="49" charset="-122"/>
                <a:sym typeface="仿宋" panose="02010609060101010101" charset="-122"/>
              </a:rPr>
              <a:t>杜绝“强权”“特权”</a:t>
            </a:r>
            <a:endParaRPr lang="zh-CN" altLang="en-US" sz="2000" b="1" dirty="0">
              <a:latin typeface="楷体" panose="02010609060101010101" pitchFamily="49" charset="-122"/>
              <a:ea typeface="楷体" panose="02010609060101010101" pitchFamily="49" charset="-122"/>
              <a:sym typeface="仿宋" panose="02010609060101010101"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7894">
                                            <p:txEl>
                                              <p:charRg st="0" end="37"/>
                                            </p:txEl>
                                          </p:spTgt>
                                        </p:tgtEl>
                                        <p:attrNameLst>
                                          <p:attrName>style.visibility</p:attrName>
                                        </p:attrNameLst>
                                      </p:cBhvr>
                                      <p:to>
                                        <p:strVal val="visible"/>
                                      </p:to>
                                    </p:set>
                                    <p:animEffect transition="in" filter="wheel(1)">
                                      <p:cBhvr>
                                        <p:cTn id="7" dur="1000"/>
                                        <p:tgtEl>
                                          <p:spTgt spid="37894">
                                            <p:txEl>
                                              <p:charRg st="0" end="37"/>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7903"/>
                                        </p:tgtEl>
                                        <p:attrNameLst>
                                          <p:attrName>style.visibility</p:attrName>
                                        </p:attrNameLst>
                                      </p:cBhvr>
                                      <p:to>
                                        <p:strVal val="visible"/>
                                      </p:to>
                                    </p:set>
                                    <p:animEffect transition="in" filter="barn(inVertical)">
                                      <p:cBhvr>
                                        <p:cTn id="10" dur="2000"/>
                                        <p:tgtEl>
                                          <p:spTgt spid="37903"/>
                                        </p:tgtEl>
                                      </p:cBhvr>
                                    </p:animEffect>
                                  </p:childTnLst>
                                </p:cTn>
                              </p:par>
                              <p:par>
                                <p:cTn id="11" presetID="42" presetClass="entr" presetSubtype="0" fill="hold" nodeType="withEffect">
                                  <p:stCondLst>
                                    <p:cond delay="0"/>
                                  </p:stCondLst>
                                  <p:childTnLst>
                                    <p:set>
                                      <p:cBhvr>
                                        <p:cTn id="12" dur="1" fill="hold">
                                          <p:stCondLst>
                                            <p:cond delay="0"/>
                                          </p:stCondLst>
                                        </p:cTn>
                                        <p:tgtEl>
                                          <p:spTgt spid="37893"/>
                                        </p:tgtEl>
                                        <p:attrNameLst>
                                          <p:attrName>style.visibility</p:attrName>
                                        </p:attrNameLst>
                                      </p:cBhvr>
                                      <p:to>
                                        <p:strVal val="visible"/>
                                      </p:to>
                                    </p:set>
                                    <p:animEffect transition="in" filter="fade">
                                      <p:cBhvr>
                                        <p:cTn id="13" dur="2000"/>
                                        <p:tgtEl>
                                          <p:spTgt spid="37893"/>
                                        </p:tgtEl>
                                      </p:cBhvr>
                                    </p:animEffect>
                                    <p:anim calcmode="lin" valueType="num">
                                      <p:cBhvr>
                                        <p:cTn id="14" dur="2000" fill="hold"/>
                                        <p:tgtEl>
                                          <p:spTgt spid="37893"/>
                                        </p:tgtEl>
                                        <p:attrNameLst>
                                          <p:attrName>ppt_x</p:attrName>
                                        </p:attrNameLst>
                                      </p:cBhvr>
                                      <p:tavLst>
                                        <p:tav tm="0">
                                          <p:val>
                                            <p:strVal val="#ppt_x"/>
                                          </p:val>
                                        </p:tav>
                                        <p:tav tm="100000">
                                          <p:val>
                                            <p:strVal val="#ppt_x"/>
                                          </p:val>
                                        </p:tav>
                                      </p:tavLst>
                                    </p:anim>
                                    <p:anim calcmode="lin" valueType="num">
                                      <p:cBhvr>
                                        <p:cTn id="15" dur="2000" fill="hold"/>
                                        <p:tgtEl>
                                          <p:spTgt spid="3789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7902"/>
                                        </p:tgtEl>
                                        <p:attrNameLst>
                                          <p:attrName>style.visibility</p:attrName>
                                        </p:attrNameLst>
                                      </p:cBhvr>
                                      <p:to>
                                        <p:strVal val="visible"/>
                                      </p:to>
                                    </p:set>
                                    <p:animEffect transition="in" filter="fade">
                                      <p:cBhvr>
                                        <p:cTn id="18" dur="2000"/>
                                        <p:tgtEl>
                                          <p:spTgt spid="37902"/>
                                        </p:tgtEl>
                                      </p:cBhvr>
                                    </p:animEffect>
                                    <p:anim calcmode="lin" valueType="num">
                                      <p:cBhvr>
                                        <p:cTn id="19" dur="2000" fill="hold"/>
                                        <p:tgtEl>
                                          <p:spTgt spid="37902"/>
                                        </p:tgtEl>
                                        <p:attrNameLst>
                                          <p:attrName>ppt_x</p:attrName>
                                        </p:attrNameLst>
                                      </p:cBhvr>
                                      <p:tavLst>
                                        <p:tav tm="0">
                                          <p:val>
                                            <p:strVal val="#ppt_x"/>
                                          </p:val>
                                        </p:tav>
                                        <p:tav tm="100000">
                                          <p:val>
                                            <p:strVal val="#ppt_x"/>
                                          </p:val>
                                        </p:tav>
                                      </p:tavLst>
                                    </p:anim>
                                    <p:anim calcmode="lin" valueType="num">
                                      <p:cBhvr>
                                        <p:cTn id="20" dur="2000" fill="hold"/>
                                        <p:tgtEl>
                                          <p:spTgt spid="37902"/>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7901"/>
                                        </p:tgtEl>
                                        <p:attrNameLst>
                                          <p:attrName>style.visibility</p:attrName>
                                        </p:attrNameLst>
                                      </p:cBhvr>
                                      <p:to>
                                        <p:strVal val="visible"/>
                                      </p:to>
                                    </p:set>
                                    <p:animEffect transition="in" filter="fade">
                                      <p:cBhvr>
                                        <p:cTn id="23" dur="2000"/>
                                        <p:tgtEl>
                                          <p:spTgt spid="37901"/>
                                        </p:tgtEl>
                                      </p:cBhvr>
                                    </p:animEffect>
                                    <p:anim calcmode="lin" valueType="num">
                                      <p:cBhvr>
                                        <p:cTn id="24" dur="2000" fill="hold"/>
                                        <p:tgtEl>
                                          <p:spTgt spid="37901"/>
                                        </p:tgtEl>
                                        <p:attrNameLst>
                                          <p:attrName>ppt_x</p:attrName>
                                        </p:attrNameLst>
                                      </p:cBhvr>
                                      <p:tavLst>
                                        <p:tav tm="0">
                                          <p:val>
                                            <p:strVal val="#ppt_x"/>
                                          </p:val>
                                        </p:tav>
                                        <p:tav tm="100000">
                                          <p:val>
                                            <p:strVal val="#ppt_x"/>
                                          </p:val>
                                        </p:tav>
                                      </p:tavLst>
                                    </p:anim>
                                    <p:anim calcmode="lin" valueType="num">
                                      <p:cBhvr>
                                        <p:cTn id="25" dur="2000" fill="hold"/>
                                        <p:tgtEl>
                                          <p:spTgt spid="37901"/>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7899"/>
                                        </p:tgtEl>
                                        <p:attrNameLst>
                                          <p:attrName>style.visibility</p:attrName>
                                        </p:attrNameLst>
                                      </p:cBhvr>
                                      <p:to>
                                        <p:strVal val="visible"/>
                                      </p:to>
                                    </p:set>
                                    <p:animEffect transition="in" filter="fade">
                                      <p:cBhvr>
                                        <p:cTn id="28" dur="2000"/>
                                        <p:tgtEl>
                                          <p:spTgt spid="37899"/>
                                        </p:tgtEl>
                                      </p:cBhvr>
                                    </p:animEffect>
                                    <p:anim calcmode="lin" valueType="num">
                                      <p:cBhvr>
                                        <p:cTn id="29" dur="2000" fill="hold"/>
                                        <p:tgtEl>
                                          <p:spTgt spid="37899"/>
                                        </p:tgtEl>
                                        <p:attrNameLst>
                                          <p:attrName>ppt_x</p:attrName>
                                        </p:attrNameLst>
                                      </p:cBhvr>
                                      <p:tavLst>
                                        <p:tav tm="0">
                                          <p:val>
                                            <p:strVal val="#ppt_x"/>
                                          </p:val>
                                        </p:tav>
                                        <p:tav tm="100000">
                                          <p:val>
                                            <p:strVal val="#ppt_x"/>
                                          </p:val>
                                        </p:tav>
                                      </p:tavLst>
                                    </p:anim>
                                    <p:anim calcmode="lin" valueType="num">
                                      <p:cBhvr>
                                        <p:cTn id="30" dur="2000" fill="hold"/>
                                        <p:tgtEl>
                                          <p:spTgt spid="37899"/>
                                        </p:tgtEl>
                                        <p:attrNameLst>
                                          <p:attrName>ppt_y</p:attrName>
                                        </p:attrNameLst>
                                      </p:cBhvr>
                                      <p:tavLst>
                                        <p:tav tm="0">
                                          <p:val>
                                            <p:strVal val="#ppt_y+.1"/>
                                          </p:val>
                                        </p:tav>
                                        <p:tav tm="100000">
                                          <p:val>
                                            <p:strVal val="#ppt_y"/>
                                          </p:val>
                                        </p:tav>
                                      </p:tavLst>
                                    </p:anim>
                                  </p:childTnLst>
                                </p:cTn>
                              </p:par>
                              <p:par>
                                <p:cTn id="31" presetID="10" presetClass="entr" presetSubtype="0" fill="hold" nodeType="withEffect">
                                  <p:stCondLst>
                                    <p:cond delay="0"/>
                                  </p:stCondLst>
                                  <p:childTnLst>
                                    <p:set>
                                      <p:cBhvr>
                                        <p:cTn id="32" dur="1" fill="hold">
                                          <p:stCondLst>
                                            <p:cond delay="0"/>
                                          </p:stCondLst>
                                        </p:cTn>
                                        <p:tgtEl>
                                          <p:spTgt spid="37898"/>
                                        </p:tgtEl>
                                        <p:attrNameLst>
                                          <p:attrName>style.visibility</p:attrName>
                                        </p:attrNameLst>
                                      </p:cBhvr>
                                      <p:to>
                                        <p:strVal val="visible"/>
                                      </p:to>
                                    </p:set>
                                    <p:animEffect transition="in" filter="fade">
                                      <p:cBhvr>
                                        <p:cTn id="33" dur="2000"/>
                                        <p:tgtEl>
                                          <p:spTgt spid="37898"/>
                                        </p:tgtEl>
                                      </p:cBhvr>
                                    </p:animEffect>
                                  </p:childTnLst>
                                </p:cTn>
                              </p:par>
                              <p:par>
                                <p:cTn id="34" presetID="10" presetClass="entr" presetSubtype="0" fill="hold" nodeType="withEffect">
                                  <p:stCondLst>
                                    <p:cond delay="0"/>
                                  </p:stCondLst>
                                  <p:childTnLst>
                                    <p:set>
                                      <p:cBhvr>
                                        <p:cTn id="35" dur="1" fill="hold">
                                          <p:stCondLst>
                                            <p:cond delay="0"/>
                                          </p:stCondLst>
                                        </p:cTn>
                                        <p:tgtEl>
                                          <p:spTgt spid="37897"/>
                                        </p:tgtEl>
                                        <p:attrNameLst>
                                          <p:attrName>style.visibility</p:attrName>
                                        </p:attrNameLst>
                                      </p:cBhvr>
                                      <p:to>
                                        <p:strVal val="visible"/>
                                      </p:to>
                                    </p:set>
                                    <p:animEffect transition="in" filter="fade">
                                      <p:cBhvr>
                                        <p:cTn id="36" dur="2000"/>
                                        <p:tgtEl>
                                          <p:spTgt spid="37897"/>
                                        </p:tgtEl>
                                      </p:cBhvr>
                                    </p:animEffect>
                                  </p:childTnLst>
                                </p:cTn>
                              </p:par>
                              <p:par>
                                <p:cTn id="37" presetID="10" presetClass="entr" presetSubtype="0" fill="hold" nodeType="withEffect">
                                  <p:stCondLst>
                                    <p:cond delay="0"/>
                                  </p:stCondLst>
                                  <p:childTnLst>
                                    <p:set>
                                      <p:cBhvr>
                                        <p:cTn id="38" dur="1" fill="hold">
                                          <p:stCondLst>
                                            <p:cond delay="0"/>
                                          </p:stCondLst>
                                        </p:cTn>
                                        <p:tgtEl>
                                          <p:spTgt spid="37896"/>
                                        </p:tgtEl>
                                        <p:attrNameLst>
                                          <p:attrName>style.visibility</p:attrName>
                                        </p:attrNameLst>
                                      </p:cBhvr>
                                      <p:to>
                                        <p:strVal val="visible"/>
                                      </p:to>
                                    </p:set>
                                    <p:animEffect transition="in" filter="fade">
                                      <p:cBhvr>
                                        <p:cTn id="39" dur="2000"/>
                                        <p:tgtEl>
                                          <p:spTgt spid="378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9" grpId="0"/>
      <p:bldP spid="37903"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49153" name="图片 4"/>
          <p:cNvPicPr>
            <a:picLocks noChangeAspect="1"/>
          </p:cNvPicPr>
          <p:nvPr/>
        </p:nvPicPr>
        <p:blipFill>
          <a:blip r:embed="rId1"/>
          <a:stretch>
            <a:fillRect/>
          </a:stretch>
        </p:blipFill>
        <p:spPr>
          <a:xfrm>
            <a:off x="0" y="0"/>
            <a:ext cx="1938338" cy="1533525"/>
          </a:xfrm>
          <a:prstGeom prst="rect">
            <a:avLst/>
          </a:prstGeom>
          <a:noFill/>
          <a:ln w="9525">
            <a:noFill/>
          </a:ln>
        </p:spPr>
      </p:pic>
      <p:pic>
        <p:nvPicPr>
          <p:cNvPr id="38916" name="Picture 2" descr="https://timgsa.baidu.com/timg?image&amp;quality=80&amp;size=b9999_10000&amp;sec=1516555314512&amp;di=7f031879615025368b9826cd22047df4&amp;imgtype=0&amp;src=http%3A%2F%2Fpaper.people.com.cn%2Frmrbhwb%2Fres%2F1%2F20170517%2F1494957562060_1.jpg"/>
          <p:cNvPicPr>
            <a:picLocks noChangeAspect="1"/>
          </p:cNvPicPr>
          <p:nvPr/>
        </p:nvPicPr>
        <p:blipFill>
          <a:blip r:embed="rId2"/>
          <a:srcRect l="613" t="11813"/>
          <a:stretch>
            <a:fillRect/>
          </a:stretch>
        </p:blipFill>
        <p:spPr>
          <a:xfrm>
            <a:off x="2160588" y="1187450"/>
            <a:ext cx="1947862" cy="1838325"/>
          </a:xfrm>
          <a:prstGeom prst="rect">
            <a:avLst/>
          </a:prstGeom>
          <a:noFill/>
          <a:ln w="9525">
            <a:noFill/>
          </a:ln>
        </p:spPr>
      </p:pic>
      <p:sp>
        <p:nvSpPr>
          <p:cNvPr id="38917" name="矩形 6"/>
          <p:cNvSpPr/>
          <p:nvPr/>
        </p:nvSpPr>
        <p:spPr>
          <a:xfrm>
            <a:off x="4021138" y="1376363"/>
            <a:ext cx="4875212" cy="830262"/>
          </a:xfrm>
          <a:prstGeom prst="rect">
            <a:avLst/>
          </a:prstGeom>
          <a:noFill/>
          <a:ln w="9525">
            <a:noFill/>
          </a:ln>
        </p:spPr>
        <p:txBody>
          <a:bodyPr anchor="t">
            <a:spAutoFit/>
          </a:bodyPr>
          <a:p>
            <a:pPr eaLnBrk="0" hangingPunct="0"/>
            <a:r>
              <a:rPr lang="zh-CN" altLang="en-US" sz="2400" b="1" dirty="0">
                <a:solidFill>
                  <a:srgbClr val="FF0000"/>
                </a:solidFill>
                <a:latin typeface="楷体" panose="02010609060101010101" pitchFamily="49" charset="-122"/>
                <a:ea typeface="楷体" panose="02010609060101010101" pitchFamily="49" charset="-122"/>
                <a:sym typeface="楷体" panose="02010609060101010101" pitchFamily="49" charset="-122"/>
              </a:rPr>
              <a:t>“满足人民对美好生活的新期待，必须提供更多的精神食粮。”</a:t>
            </a:r>
            <a:endParaRPr lang="zh-CN" altLang="en-US" sz="2400" b="1" dirty="0">
              <a:solidFill>
                <a:srgbClr val="FF0000"/>
              </a:solidFill>
              <a:latin typeface="楷体" panose="02010609060101010101" pitchFamily="49" charset="-122"/>
              <a:ea typeface="楷体" panose="02010609060101010101" pitchFamily="49" charset="-122"/>
              <a:sym typeface="楷体" panose="02010609060101010101" pitchFamily="49" charset="-122"/>
            </a:endParaRPr>
          </a:p>
        </p:txBody>
      </p:sp>
      <p:pic>
        <p:nvPicPr>
          <p:cNvPr id="38918" name="Picture 4" descr="https://timgsa.baidu.com/timg?image&amp;quality=80&amp;size=b9999_10000&amp;sec=1516555817564&amp;di=76ab651af6b67398e28f1970c2f95279&amp;imgtype=0&amp;src=http%3A%2F%2Ft2.qpic.cn%2Fmblogpic%2Fe3998eac554cfedcb3e2%2F2000"/>
          <p:cNvPicPr>
            <a:picLocks noChangeAspect="1"/>
          </p:cNvPicPr>
          <p:nvPr/>
        </p:nvPicPr>
        <p:blipFill>
          <a:blip r:embed="rId3"/>
          <a:srcRect l="3546" r="6154" b="14554"/>
          <a:stretch>
            <a:fillRect/>
          </a:stretch>
        </p:blipFill>
        <p:spPr>
          <a:xfrm>
            <a:off x="295275" y="3281363"/>
            <a:ext cx="2387600" cy="1255712"/>
          </a:xfrm>
          <a:prstGeom prst="rect">
            <a:avLst/>
          </a:prstGeom>
          <a:noFill/>
          <a:ln w="9525">
            <a:noFill/>
          </a:ln>
        </p:spPr>
      </p:pic>
      <p:sp>
        <p:nvSpPr>
          <p:cNvPr id="38919" name="矩形 8"/>
          <p:cNvSpPr/>
          <p:nvPr/>
        </p:nvSpPr>
        <p:spPr>
          <a:xfrm>
            <a:off x="158750" y="1997075"/>
            <a:ext cx="2203450" cy="1189038"/>
          </a:xfrm>
          <a:prstGeom prst="rect">
            <a:avLst/>
          </a:prstGeom>
          <a:noFill/>
          <a:ln w="9525">
            <a:noFill/>
          </a:ln>
        </p:spPr>
        <p:txBody>
          <a:bodyPr anchor="t">
            <a:spAutoFit/>
          </a:bodyPr>
          <a:p>
            <a:pPr eaLnBrk="0" hangingPunct="0"/>
            <a:r>
              <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rPr>
              <a:t>文化促转型升级</a:t>
            </a:r>
            <a:endPar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eaLnBrk="0" hangingPunct="0"/>
            <a:r>
              <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rPr>
              <a:t>弘扬核心价值观</a:t>
            </a:r>
            <a:endPar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eaLnBrk="0" hangingPunct="0"/>
            <a:r>
              <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rPr>
              <a:t>传承传统文化</a:t>
            </a:r>
            <a:endPar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eaLnBrk="0" hangingPunct="0"/>
            <a:r>
              <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rPr>
              <a:t>重塑社会价值体系</a:t>
            </a:r>
            <a:endPar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pic>
        <p:nvPicPr>
          <p:cNvPr id="38920" name="Picture 6" descr="https://timgsa.baidu.com/timg?image&amp;quality=80&amp;size=b9999_10000&amp;sec=1516555946216&amp;di=0a860289b5b2988b046aec3ee069f79d&amp;imgtype=0&amp;src=http%3A%2F%2Fnews.k618.cn%2Fedus%2F201602%2FW020160205408655357757.jpg"/>
          <p:cNvPicPr>
            <a:picLocks noChangeAspect="1"/>
          </p:cNvPicPr>
          <p:nvPr/>
        </p:nvPicPr>
        <p:blipFill>
          <a:blip r:embed="rId4"/>
          <a:stretch>
            <a:fillRect/>
          </a:stretch>
        </p:blipFill>
        <p:spPr>
          <a:xfrm>
            <a:off x="277813" y="4664075"/>
            <a:ext cx="3200400" cy="947738"/>
          </a:xfrm>
          <a:prstGeom prst="rect">
            <a:avLst/>
          </a:prstGeom>
          <a:noFill/>
          <a:ln w="9525">
            <a:noFill/>
          </a:ln>
        </p:spPr>
      </p:pic>
      <p:pic>
        <p:nvPicPr>
          <p:cNvPr id="38921" name="Picture 8" descr="https://timgsa.baidu.com/timg?image&amp;quality=80&amp;size=b9999_10000&amp;sec=1516556047414&amp;di=f6c9767738a3eb1e3e6dc590f6ac1f5b&amp;imgtype=0&amp;src=http%3A%2F%2Fnews.cnhubei.com%2Fxw%2Fyl%2F201708%2FW020170811573329658269.jpg"/>
          <p:cNvPicPr>
            <a:picLocks noChangeAspect="1"/>
          </p:cNvPicPr>
          <p:nvPr/>
        </p:nvPicPr>
        <p:blipFill>
          <a:blip r:embed="rId5"/>
          <a:srcRect l="20000" t="752" r="749" b="13370"/>
          <a:stretch>
            <a:fillRect/>
          </a:stretch>
        </p:blipFill>
        <p:spPr>
          <a:xfrm>
            <a:off x="3048000" y="3135313"/>
            <a:ext cx="1044575" cy="1503362"/>
          </a:xfrm>
          <a:prstGeom prst="rect">
            <a:avLst/>
          </a:prstGeom>
          <a:noFill/>
          <a:ln w="9525">
            <a:noFill/>
          </a:ln>
        </p:spPr>
      </p:pic>
      <p:sp>
        <p:nvSpPr>
          <p:cNvPr id="38922" name="矩形 11"/>
          <p:cNvSpPr/>
          <p:nvPr/>
        </p:nvSpPr>
        <p:spPr>
          <a:xfrm>
            <a:off x="5057775" y="2501900"/>
            <a:ext cx="3406775" cy="396875"/>
          </a:xfrm>
          <a:prstGeom prst="rect">
            <a:avLst/>
          </a:prstGeom>
          <a:noFill/>
          <a:ln w="9525">
            <a:noFill/>
          </a:ln>
        </p:spPr>
        <p:txBody>
          <a:bodyPr anchor="t">
            <a:spAutoFit/>
          </a:bodyPr>
          <a:p>
            <a:pPr eaLnBrk="0" hangingPunct="0"/>
            <a:r>
              <a:rPr lang="zh-CN" altLang="en-US" sz="2000" b="1" dirty="0">
                <a:solidFill>
                  <a:srgbClr val="000000"/>
                </a:solidFill>
                <a:latin typeface="楷体" panose="02010609060101010101" pitchFamily="49" charset="-122"/>
                <a:ea typeface="楷体" panose="02010609060101010101" pitchFamily="49" charset="-122"/>
                <a:sym typeface="楷体" panose="02010609060101010101" pitchFamily="49" charset="-122"/>
              </a:rPr>
              <a:t>推动文化发展提供精神盛宴</a:t>
            </a:r>
            <a:endParaRPr lang="zh-CN" altLang="en-US" sz="20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pic>
        <p:nvPicPr>
          <p:cNvPr id="38923" name="Picture 10" descr="https://timgsa.baidu.com/timg?image&amp;quality=80&amp;size=b9999_10000&amp;sec=1516556267491&amp;di=c193b775826a9400c94fd3324d1db004&amp;imgtype=0&amp;src=http%3A%2F%2Fnews.youth.cn%2Fjsxw%2F201708%2FW020170823494874447506.jpg"/>
          <p:cNvPicPr>
            <a:picLocks noChangeAspect="1"/>
          </p:cNvPicPr>
          <p:nvPr/>
        </p:nvPicPr>
        <p:blipFill>
          <a:blip r:embed="rId6"/>
          <a:srcRect l="7750" t="3333" b="4880"/>
          <a:stretch>
            <a:fillRect/>
          </a:stretch>
        </p:blipFill>
        <p:spPr>
          <a:xfrm>
            <a:off x="3590925" y="5037138"/>
            <a:ext cx="1831975" cy="1276350"/>
          </a:xfrm>
          <a:prstGeom prst="rect">
            <a:avLst/>
          </a:prstGeom>
          <a:noFill/>
          <a:ln w="9525">
            <a:noFill/>
          </a:ln>
        </p:spPr>
      </p:pic>
      <p:pic>
        <p:nvPicPr>
          <p:cNvPr id="38924" name="Picture 14" descr="https://timgsa.baidu.com/timg?image&amp;quality=80&amp;size=b9999_10000&amp;sec=1516556636829&amp;di=ddf679e974678da27a8df85a181d1f76&amp;imgtype=0&amp;src=http%3A%2F%2Fcms-bucket.nosdn.127.net%2Fcatchpic%2F7%2F7a%2F7acaecdfafa3b5081cc4826952b24461.jpg%3FimageView%26thumbnail%3D550x0"/>
          <p:cNvPicPr>
            <a:picLocks noChangeAspect="1"/>
          </p:cNvPicPr>
          <p:nvPr/>
        </p:nvPicPr>
        <p:blipFill>
          <a:blip r:embed="rId7"/>
          <a:stretch>
            <a:fillRect/>
          </a:stretch>
        </p:blipFill>
        <p:spPr>
          <a:xfrm>
            <a:off x="5762625" y="5057775"/>
            <a:ext cx="2085975" cy="1244600"/>
          </a:xfrm>
          <a:prstGeom prst="rect">
            <a:avLst/>
          </a:prstGeom>
          <a:noFill/>
          <a:ln w="9525">
            <a:noFill/>
          </a:ln>
        </p:spPr>
      </p:pic>
      <p:pic>
        <p:nvPicPr>
          <p:cNvPr id="38926" name="Picture 14" descr="timg"/>
          <p:cNvPicPr>
            <a:picLocks noChangeAspect="1"/>
          </p:cNvPicPr>
          <p:nvPr/>
        </p:nvPicPr>
        <p:blipFill>
          <a:blip r:embed="rId8"/>
          <a:srcRect l="1022" t="17953" r="771" b="2737"/>
          <a:stretch>
            <a:fillRect/>
          </a:stretch>
        </p:blipFill>
        <p:spPr>
          <a:xfrm>
            <a:off x="4483100" y="3095625"/>
            <a:ext cx="2281238" cy="1217613"/>
          </a:xfrm>
          <a:prstGeom prst="rect">
            <a:avLst/>
          </a:prstGeom>
          <a:noFill/>
          <a:ln w="9525">
            <a:noFill/>
          </a:ln>
        </p:spPr>
      </p:pic>
      <p:pic>
        <p:nvPicPr>
          <p:cNvPr id="38927" name="Picture 15" descr="timg"/>
          <p:cNvPicPr>
            <a:picLocks noChangeAspect="1"/>
          </p:cNvPicPr>
          <p:nvPr/>
        </p:nvPicPr>
        <p:blipFill>
          <a:blip r:embed="rId9"/>
          <a:stretch>
            <a:fillRect/>
          </a:stretch>
        </p:blipFill>
        <p:spPr>
          <a:xfrm>
            <a:off x="6848475" y="3509963"/>
            <a:ext cx="2047875" cy="1447800"/>
          </a:xfrm>
          <a:prstGeom prst="rect">
            <a:avLst/>
          </a:prstGeom>
          <a:noFill/>
          <a:ln w="9525">
            <a:noFill/>
          </a:ln>
        </p:spPr>
      </p:pic>
      <p:sp>
        <p:nvSpPr>
          <p:cNvPr id="49165" name="矩形 5"/>
          <p:cNvSpPr/>
          <p:nvPr/>
        </p:nvSpPr>
        <p:spPr>
          <a:xfrm>
            <a:off x="1951038" y="566738"/>
            <a:ext cx="6429375" cy="522287"/>
          </a:xfrm>
          <a:prstGeom prst="rect">
            <a:avLst/>
          </a:prstGeom>
          <a:noFill/>
          <a:ln w="9525">
            <a:noFill/>
          </a:ln>
        </p:spPr>
        <p:txBody>
          <a:bodyPr anchor="t">
            <a:spAutoFit/>
          </a:bodyPr>
          <a:p>
            <a:pPr eaLnBrk="0" hangingPunct="0"/>
            <a:r>
              <a:rPr lang="zh-CN" altLang="en-US" sz="2800" b="1" dirty="0">
                <a:solidFill>
                  <a:srgbClr val="000000"/>
                </a:solidFill>
                <a:latin typeface="微软雅黑" panose="020B0503020204020204" charset="-122"/>
                <a:ea typeface="微软雅黑" panose="020B0503020204020204" charset="-122"/>
                <a:sym typeface="微软雅黑" panose="020B0503020204020204" charset="-122"/>
              </a:rPr>
              <a:t>（三）提供更好的文化产品</a:t>
            </a:r>
            <a:endParaRPr lang="zh-CN" altLang="en-US" sz="2800" b="1" dirty="0">
              <a:solidFill>
                <a:srgbClr val="000000"/>
              </a:solidFill>
              <a:latin typeface="微软雅黑" panose="020B0503020204020204" charset="-122"/>
              <a:ea typeface="微软雅黑" panose="020B0503020204020204" charset="-122"/>
              <a:sym typeface="微软雅黑" panose="020B050302020402020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38916"/>
                                        </p:tgtEl>
                                        <p:attrNameLst>
                                          <p:attrName>style.visibility</p:attrName>
                                        </p:attrNameLst>
                                      </p:cBhvr>
                                      <p:to>
                                        <p:strVal val="visible"/>
                                      </p:to>
                                    </p:set>
                                    <p:anim calcmode="lin" valueType="num">
                                      <p:cBhvr>
                                        <p:cTn id="7" dur="2000" fill="hold"/>
                                        <p:tgtEl>
                                          <p:spTgt spid="38916"/>
                                        </p:tgtEl>
                                        <p:attrNameLst>
                                          <p:attrName>ppt_w</p:attrName>
                                        </p:attrNameLst>
                                      </p:cBhvr>
                                      <p:tavLst>
                                        <p:tav tm="0">
                                          <p:val>
                                            <p:fltVal val="0.000000"/>
                                          </p:val>
                                        </p:tav>
                                        <p:tav tm="100000">
                                          <p:val>
                                            <p:strVal val="#ppt_w"/>
                                          </p:val>
                                        </p:tav>
                                      </p:tavLst>
                                    </p:anim>
                                    <p:anim calcmode="lin" valueType="num">
                                      <p:cBhvr>
                                        <p:cTn id="8" dur="2000" fill="hold"/>
                                        <p:tgtEl>
                                          <p:spTgt spid="38916"/>
                                        </p:tgtEl>
                                        <p:attrNameLst>
                                          <p:attrName>ppt_h</p:attrName>
                                        </p:attrNameLst>
                                      </p:cBhvr>
                                      <p:tavLst>
                                        <p:tav tm="0">
                                          <p:val>
                                            <p:fltVal val="0.000000"/>
                                          </p:val>
                                        </p:tav>
                                        <p:tav tm="100000">
                                          <p:val>
                                            <p:strVal val="#ppt_h"/>
                                          </p:val>
                                        </p:tav>
                                      </p:tavLst>
                                    </p:anim>
                                    <p:animEffect transition="in" filter="fade">
                                      <p:cBhvr>
                                        <p:cTn id="9" dur="2000"/>
                                        <p:tgtEl>
                                          <p:spTgt spid="38916"/>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38917"/>
                                        </p:tgtEl>
                                        <p:attrNameLst>
                                          <p:attrName>style.visibility</p:attrName>
                                        </p:attrNameLst>
                                      </p:cBhvr>
                                      <p:to>
                                        <p:strVal val="visible"/>
                                      </p:to>
                                    </p:set>
                                    <p:animEffect transition="in" filter="fade">
                                      <p:cBhvr>
                                        <p:cTn id="12" dur="2000"/>
                                        <p:tgtEl>
                                          <p:spTgt spid="38917"/>
                                        </p:tgtEl>
                                      </p:cBhvr>
                                    </p:animEffect>
                                    <p:anim calcmode="lin" valueType="num">
                                      <p:cBhvr>
                                        <p:cTn id="13" dur="2000" fill="hold"/>
                                        <p:tgtEl>
                                          <p:spTgt spid="38917"/>
                                        </p:tgtEl>
                                        <p:attrNameLst>
                                          <p:attrName>ppt_x</p:attrName>
                                        </p:attrNameLst>
                                      </p:cBhvr>
                                      <p:tavLst>
                                        <p:tav tm="0">
                                          <p:val>
                                            <p:strVal val="#ppt_x"/>
                                          </p:val>
                                        </p:tav>
                                        <p:tav tm="100000">
                                          <p:val>
                                            <p:strVal val="#ppt_x"/>
                                          </p:val>
                                        </p:tav>
                                      </p:tavLst>
                                    </p:anim>
                                    <p:anim calcmode="lin" valueType="num">
                                      <p:cBhvr>
                                        <p:cTn id="14" dur="2000" fill="hold"/>
                                        <p:tgtEl>
                                          <p:spTgt spid="38917"/>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14" presetClass="entr" presetSubtype="10" fill="hold" grpId="0" nodeType="afterEffect">
                                  <p:stCondLst>
                                    <p:cond delay="0"/>
                                  </p:stCondLst>
                                  <p:childTnLst>
                                    <p:set>
                                      <p:cBhvr>
                                        <p:cTn id="17" dur="1" fill="hold">
                                          <p:stCondLst>
                                            <p:cond delay="0"/>
                                          </p:stCondLst>
                                        </p:cTn>
                                        <p:tgtEl>
                                          <p:spTgt spid="38919"/>
                                        </p:tgtEl>
                                        <p:attrNameLst>
                                          <p:attrName>style.visibility</p:attrName>
                                        </p:attrNameLst>
                                      </p:cBhvr>
                                      <p:to>
                                        <p:strVal val="visible"/>
                                      </p:to>
                                    </p:set>
                                    <p:animEffect transition="in" filter="randombar(horizontal)">
                                      <p:cBhvr>
                                        <p:cTn id="18" dur="2000"/>
                                        <p:tgtEl>
                                          <p:spTgt spid="38919"/>
                                        </p:tgtEl>
                                      </p:cBhvr>
                                    </p:animEffect>
                                  </p:childTnLst>
                                </p:cTn>
                              </p:par>
                            </p:childTnLst>
                          </p:cTn>
                        </p:par>
                        <p:par>
                          <p:cTn id="19" fill="hold">
                            <p:stCondLst>
                              <p:cond delay="4500"/>
                            </p:stCondLst>
                            <p:childTnLst>
                              <p:par>
                                <p:cTn id="20" presetID="42" presetClass="entr" presetSubtype="0" fill="hold" nodeType="afterEffect">
                                  <p:stCondLst>
                                    <p:cond delay="0"/>
                                  </p:stCondLst>
                                  <p:childTnLst>
                                    <p:set>
                                      <p:cBhvr>
                                        <p:cTn id="21" dur="1" fill="hold">
                                          <p:stCondLst>
                                            <p:cond delay="0"/>
                                          </p:stCondLst>
                                        </p:cTn>
                                        <p:tgtEl>
                                          <p:spTgt spid="38918"/>
                                        </p:tgtEl>
                                        <p:attrNameLst>
                                          <p:attrName>style.visibility</p:attrName>
                                        </p:attrNameLst>
                                      </p:cBhvr>
                                      <p:to>
                                        <p:strVal val="visible"/>
                                      </p:to>
                                    </p:set>
                                    <p:animEffect transition="in" filter="fade">
                                      <p:cBhvr>
                                        <p:cTn id="22" dur="2000"/>
                                        <p:tgtEl>
                                          <p:spTgt spid="38918"/>
                                        </p:tgtEl>
                                      </p:cBhvr>
                                    </p:animEffect>
                                    <p:anim calcmode="lin" valueType="num">
                                      <p:cBhvr>
                                        <p:cTn id="23" dur="2000" fill="hold"/>
                                        <p:tgtEl>
                                          <p:spTgt spid="38918"/>
                                        </p:tgtEl>
                                        <p:attrNameLst>
                                          <p:attrName>ppt_x</p:attrName>
                                        </p:attrNameLst>
                                      </p:cBhvr>
                                      <p:tavLst>
                                        <p:tav tm="0">
                                          <p:val>
                                            <p:strVal val="#ppt_x"/>
                                          </p:val>
                                        </p:tav>
                                        <p:tav tm="100000">
                                          <p:val>
                                            <p:strVal val="#ppt_x"/>
                                          </p:val>
                                        </p:tav>
                                      </p:tavLst>
                                    </p:anim>
                                    <p:anim calcmode="lin" valueType="num">
                                      <p:cBhvr>
                                        <p:cTn id="24" dur="2000" fill="hold"/>
                                        <p:tgtEl>
                                          <p:spTgt spid="389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8921"/>
                                        </p:tgtEl>
                                        <p:attrNameLst>
                                          <p:attrName>style.visibility</p:attrName>
                                        </p:attrNameLst>
                                      </p:cBhvr>
                                      <p:to>
                                        <p:strVal val="visible"/>
                                      </p:to>
                                    </p:set>
                                    <p:animEffect transition="in" filter="fade">
                                      <p:cBhvr>
                                        <p:cTn id="27" dur="2000"/>
                                        <p:tgtEl>
                                          <p:spTgt spid="38921"/>
                                        </p:tgtEl>
                                      </p:cBhvr>
                                    </p:animEffect>
                                    <p:anim calcmode="lin" valueType="num">
                                      <p:cBhvr>
                                        <p:cTn id="28" dur="2000" fill="hold"/>
                                        <p:tgtEl>
                                          <p:spTgt spid="38921"/>
                                        </p:tgtEl>
                                        <p:attrNameLst>
                                          <p:attrName>ppt_x</p:attrName>
                                        </p:attrNameLst>
                                      </p:cBhvr>
                                      <p:tavLst>
                                        <p:tav tm="0">
                                          <p:val>
                                            <p:strVal val="#ppt_x"/>
                                          </p:val>
                                        </p:tav>
                                        <p:tav tm="100000">
                                          <p:val>
                                            <p:strVal val="#ppt_x"/>
                                          </p:val>
                                        </p:tav>
                                      </p:tavLst>
                                    </p:anim>
                                    <p:anim calcmode="lin" valueType="num">
                                      <p:cBhvr>
                                        <p:cTn id="29" dur="2000" fill="hold"/>
                                        <p:tgtEl>
                                          <p:spTgt spid="3892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8920"/>
                                        </p:tgtEl>
                                        <p:attrNameLst>
                                          <p:attrName>style.visibility</p:attrName>
                                        </p:attrNameLst>
                                      </p:cBhvr>
                                      <p:to>
                                        <p:strVal val="visible"/>
                                      </p:to>
                                    </p:set>
                                    <p:animEffect transition="in" filter="fade">
                                      <p:cBhvr>
                                        <p:cTn id="32" dur="2000"/>
                                        <p:tgtEl>
                                          <p:spTgt spid="38920"/>
                                        </p:tgtEl>
                                      </p:cBhvr>
                                    </p:animEffect>
                                    <p:anim calcmode="lin" valueType="num">
                                      <p:cBhvr>
                                        <p:cTn id="33" dur="2000" fill="hold"/>
                                        <p:tgtEl>
                                          <p:spTgt spid="38920"/>
                                        </p:tgtEl>
                                        <p:attrNameLst>
                                          <p:attrName>ppt_x</p:attrName>
                                        </p:attrNameLst>
                                      </p:cBhvr>
                                      <p:tavLst>
                                        <p:tav tm="0">
                                          <p:val>
                                            <p:strVal val="#ppt_x"/>
                                          </p:val>
                                        </p:tav>
                                        <p:tav tm="100000">
                                          <p:val>
                                            <p:strVal val="#ppt_x"/>
                                          </p:val>
                                        </p:tav>
                                      </p:tavLst>
                                    </p:anim>
                                    <p:anim calcmode="lin" valueType="num">
                                      <p:cBhvr>
                                        <p:cTn id="34" dur="2000" fill="hold"/>
                                        <p:tgtEl>
                                          <p:spTgt spid="38920"/>
                                        </p:tgtEl>
                                        <p:attrNameLst>
                                          <p:attrName>ppt_y</p:attrName>
                                        </p:attrNameLst>
                                      </p:cBhvr>
                                      <p:tavLst>
                                        <p:tav tm="0">
                                          <p:val>
                                            <p:strVal val="#ppt_y+.1"/>
                                          </p:val>
                                        </p:tav>
                                        <p:tav tm="100000">
                                          <p:val>
                                            <p:strVal val="#ppt_y"/>
                                          </p:val>
                                        </p:tav>
                                      </p:tavLst>
                                    </p:anim>
                                  </p:childTnLst>
                                </p:cTn>
                              </p:par>
                            </p:childTnLst>
                          </p:cTn>
                        </p:par>
                        <p:par>
                          <p:cTn id="35" fill="hold">
                            <p:stCondLst>
                              <p:cond delay="6500"/>
                            </p:stCondLst>
                            <p:childTnLst>
                              <p:par>
                                <p:cTn id="36" presetID="42" presetClass="entr" presetSubtype="0" fill="hold" grpId="0" nodeType="afterEffect">
                                  <p:stCondLst>
                                    <p:cond delay="0"/>
                                  </p:stCondLst>
                                  <p:childTnLst>
                                    <p:set>
                                      <p:cBhvr>
                                        <p:cTn id="37" dur="1" fill="hold">
                                          <p:stCondLst>
                                            <p:cond delay="0"/>
                                          </p:stCondLst>
                                        </p:cTn>
                                        <p:tgtEl>
                                          <p:spTgt spid="38922"/>
                                        </p:tgtEl>
                                        <p:attrNameLst>
                                          <p:attrName>style.visibility</p:attrName>
                                        </p:attrNameLst>
                                      </p:cBhvr>
                                      <p:to>
                                        <p:strVal val="visible"/>
                                      </p:to>
                                    </p:set>
                                    <p:animEffect transition="in" filter="fade">
                                      <p:cBhvr>
                                        <p:cTn id="38" dur="2000"/>
                                        <p:tgtEl>
                                          <p:spTgt spid="38922"/>
                                        </p:tgtEl>
                                      </p:cBhvr>
                                    </p:animEffect>
                                    <p:anim calcmode="lin" valueType="num">
                                      <p:cBhvr>
                                        <p:cTn id="39" dur="2000" fill="hold"/>
                                        <p:tgtEl>
                                          <p:spTgt spid="38922"/>
                                        </p:tgtEl>
                                        <p:attrNameLst>
                                          <p:attrName>ppt_x</p:attrName>
                                        </p:attrNameLst>
                                      </p:cBhvr>
                                      <p:tavLst>
                                        <p:tav tm="0">
                                          <p:val>
                                            <p:strVal val="#ppt_x"/>
                                          </p:val>
                                        </p:tav>
                                        <p:tav tm="100000">
                                          <p:val>
                                            <p:strVal val="#ppt_x"/>
                                          </p:val>
                                        </p:tav>
                                      </p:tavLst>
                                    </p:anim>
                                    <p:anim calcmode="lin" valueType="num">
                                      <p:cBhvr>
                                        <p:cTn id="40" dur="2000" fill="hold"/>
                                        <p:tgtEl>
                                          <p:spTgt spid="38922"/>
                                        </p:tgtEl>
                                        <p:attrNameLst>
                                          <p:attrName>ppt_y</p:attrName>
                                        </p:attrNameLst>
                                      </p:cBhvr>
                                      <p:tavLst>
                                        <p:tav tm="0">
                                          <p:val>
                                            <p:strVal val="#ppt_y+.1"/>
                                          </p:val>
                                        </p:tav>
                                        <p:tav tm="100000">
                                          <p:val>
                                            <p:strVal val="#ppt_y"/>
                                          </p:val>
                                        </p:tav>
                                      </p:tavLst>
                                    </p:anim>
                                  </p:childTnLst>
                                </p:cTn>
                              </p:par>
                              <p:par>
                                <p:cTn id="41" presetID="10" presetClass="entr" presetSubtype="0" fill="hold" nodeType="withEffect">
                                  <p:stCondLst>
                                    <p:cond delay="500"/>
                                  </p:stCondLst>
                                  <p:childTnLst>
                                    <p:set>
                                      <p:cBhvr>
                                        <p:cTn id="42" dur="1" fill="hold">
                                          <p:stCondLst>
                                            <p:cond delay="0"/>
                                          </p:stCondLst>
                                        </p:cTn>
                                        <p:tgtEl>
                                          <p:spTgt spid="38926"/>
                                        </p:tgtEl>
                                        <p:attrNameLst>
                                          <p:attrName>style.visibility</p:attrName>
                                        </p:attrNameLst>
                                      </p:cBhvr>
                                      <p:to>
                                        <p:strVal val="visible"/>
                                      </p:to>
                                    </p:set>
                                    <p:animEffect transition="in" filter="fade">
                                      <p:cBhvr>
                                        <p:cTn id="43" dur="2000"/>
                                        <p:tgtEl>
                                          <p:spTgt spid="38926"/>
                                        </p:tgtEl>
                                      </p:cBhvr>
                                    </p:animEffect>
                                  </p:childTnLst>
                                </p:cTn>
                              </p:par>
                              <p:par>
                                <p:cTn id="44" presetID="10" presetClass="entr" presetSubtype="0" fill="hold" nodeType="withEffect">
                                  <p:stCondLst>
                                    <p:cond delay="500"/>
                                  </p:stCondLst>
                                  <p:childTnLst>
                                    <p:set>
                                      <p:cBhvr>
                                        <p:cTn id="45" dur="1" fill="hold">
                                          <p:stCondLst>
                                            <p:cond delay="0"/>
                                          </p:stCondLst>
                                        </p:cTn>
                                        <p:tgtEl>
                                          <p:spTgt spid="38927"/>
                                        </p:tgtEl>
                                        <p:attrNameLst>
                                          <p:attrName>style.visibility</p:attrName>
                                        </p:attrNameLst>
                                      </p:cBhvr>
                                      <p:to>
                                        <p:strVal val="visible"/>
                                      </p:to>
                                    </p:set>
                                    <p:animEffect transition="in" filter="fade">
                                      <p:cBhvr>
                                        <p:cTn id="46" dur="2000"/>
                                        <p:tgtEl>
                                          <p:spTgt spid="38927"/>
                                        </p:tgtEl>
                                      </p:cBhvr>
                                    </p:animEffect>
                                  </p:childTnLst>
                                </p:cTn>
                              </p:par>
                              <p:par>
                                <p:cTn id="47" presetID="10" presetClass="entr" presetSubtype="0" fill="hold" nodeType="withEffect">
                                  <p:stCondLst>
                                    <p:cond delay="500"/>
                                  </p:stCondLst>
                                  <p:childTnLst>
                                    <p:set>
                                      <p:cBhvr>
                                        <p:cTn id="48" dur="1" fill="hold">
                                          <p:stCondLst>
                                            <p:cond delay="0"/>
                                          </p:stCondLst>
                                        </p:cTn>
                                        <p:tgtEl>
                                          <p:spTgt spid="38924"/>
                                        </p:tgtEl>
                                        <p:attrNameLst>
                                          <p:attrName>style.visibility</p:attrName>
                                        </p:attrNameLst>
                                      </p:cBhvr>
                                      <p:to>
                                        <p:strVal val="visible"/>
                                      </p:to>
                                    </p:set>
                                    <p:animEffect transition="in" filter="fade">
                                      <p:cBhvr>
                                        <p:cTn id="49" dur="2000"/>
                                        <p:tgtEl>
                                          <p:spTgt spid="38924"/>
                                        </p:tgtEl>
                                      </p:cBhvr>
                                    </p:animEffect>
                                  </p:childTnLst>
                                </p:cTn>
                              </p:par>
                              <p:par>
                                <p:cTn id="50" presetID="10" presetClass="entr" presetSubtype="0" fill="hold" nodeType="withEffect">
                                  <p:stCondLst>
                                    <p:cond delay="500"/>
                                  </p:stCondLst>
                                  <p:childTnLst>
                                    <p:set>
                                      <p:cBhvr>
                                        <p:cTn id="51" dur="1" fill="hold">
                                          <p:stCondLst>
                                            <p:cond delay="0"/>
                                          </p:stCondLst>
                                        </p:cTn>
                                        <p:tgtEl>
                                          <p:spTgt spid="38923"/>
                                        </p:tgtEl>
                                        <p:attrNameLst>
                                          <p:attrName>style.visibility</p:attrName>
                                        </p:attrNameLst>
                                      </p:cBhvr>
                                      <p:to>
                                        <p:strVal val="visible"/>
                                      </p:to>
                                    </p:set>
                                    <p:animEffect transition="in" filter="fade">
                                      <p:cBhvr>
                                        <p:cTn id="52" dur="2000"/>
                                        <p:tgtEl>
                                          <p:spTgt spid="38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p:bldP spid="38919" grpId="0"/>
      <p:bldP spid="38922"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50177" name="图片 4"/>
          <p:cNvPicPr>
            <a:picLocks noChangeAspect="1"/>
          </p:cNvPicPr>
          <p:nvPr/>
        </p:nvPicPr>
        <p:blipFill>
          <a:blip r:embed="rId1"/>
          <a:stretch>
            <a:fillRect/>
          </a:stretch>
        </p:blipFill>
        <p:spPr>
          <a:xfrm>
            <a:off x="0" y="0"/>
            <a:ext cx="1938338" cy="1533525"/>
          </a:xfrm>
          <a:prstGeom prst="rect">
            <a:avLst/>
          </a:prstGeom>
          <a:noFill/>
          <a:ln w="9525">
            <a:noFill/>
          </a:ln>
        </p:spPr>
      </p:pic>
      <p:sp>
        <p:nvSpPr>
          <p:cNvPr id="50178" name="矩形 5"/>
          <p:cNvSpPr/>
          <p:nvPr/>
        </p:nvSpPr>
        <p:spPr>
          <a:xfrm>
            <a:off x="1951038" y="465138"/>
            <a:ext cx="6429375" cy="608012"/>
          </a:xfrm>
          <a:prstGeom prst="rect">
            <a:avLst/>
          </a:prstGeom>
          <a:noFill/>
          <a:ln w="9525">
            <a:noFill/>
          </a:ln>
        </p:spPr>
        <p:txBody>
          <a:bodyPr anchor="t">
            <a:spAutoFit/>
          </a:bodyPr>
          <a:p>
            <a:pPr algn="ctr" eaLnBrk="0" hangingPunct="0">
              <a:lnSpc>
                <a:spcPct val="120000"/>
              </a:lnSpc>
            </a:pPr>
            <a:r>
              <a:rPr lang="zh-CN" altLang="en-US" sz="2800" b="1" dirty="0">
                <a:solidFill>
                  <a:srgbClr val="000000"/>
                </a:solidFill>
                <a:latin typeface="微软雅黑" panose="020B0503020204020204" charset="-122"/>
                <a:ea typeface="微软雅黑" panose="020B0503020204020204" charset="-122"/>
                <a:sym typeface="微软雅黑" panose="020B0503020204020204" charset="-122"/>
              </a:rPr>
              <a:t>二、资源环境约束持续增强</a:t>
            </a:r>
            <a:endParaRPr lang="zh-CN" altLang="en-US" sz="2800" b="1" dirty="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39940" name="矩形 2"/>
          <p:cNvSpPr/>
          <p:nvPr/>
        </p:nvSpPr>
        <p:spPr>
          <a:xfrm>
            <a:off x="5562600" y="4213225"/>
            <a:ext cx="1522413" cy="700088"/>
          </a:xfrm>
          <a:prstGeom prst="rect">
            <a:avLst/>
          </a:prstGeom>
          <a:noFill/>
          <a:ln w="9525">
            <a:noFill/>
          </a:ln>
        </p:spPr>
        <p:txBody>
          <a:bodyPr anchor="t">
            <a:spAutoFit/>
          </a:bodyPr>
          <a:p>
            <a:pPr eaLnBrk="0" hangingPunct="0"/>
            <a:r>
              <a:rPr lang="zh-CN" altLang="en-US" sz="2000" b="1" dirty="0">
                <a:solidFill>
                  <a:srgbClr val="000000"/>
                </a:solidFill>
                <a:latin typeface="楷体" panose="02010609060101010101" pitchFamily="49" charset="-122"/>
                <a:ea typeface="楷体" panose="02010609060101010101" pitchFamily="49" charset="-122"/>
                <a:sym typeface="楷体" panose="02010609060101010101" pitchFamily="49" charset="-122"/>
              </a:rPr>
              <a:t>绿色低碳</a:t>
            </a:r>
            <a:endParaRPr lang="zh-CN" altLang="en-US" sz="20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eaLnBrk="0" hangingPunct="0"/>
            <a:endParaRPr lang="zh-CN" altLang="en-US" sz="20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pic>
        <p:nvPicPr>
          <p:cNvPr id="39941" name="Picture 8" descr="https://timgsa.baidu.com/timg?image&amp;quality=80&amp;size=b9999_10000&amp;sec=1516557418405&amp;di=041a2918d0a2b651caae9f2c8ac9bcfa&amp;imgtype=0&amp;src=http%3A%2F%2Fimg66.chem17.com%2F9%2F20161013%2F636119549357197370221.jpg"/>
          <p:cNvPicPr>
            <a:picLocks noChangeAspect="1"/>
          </p:cNvPicPr>
          <p:nvPr/>
        </p:nvPicPr>
        <p:blipFill>
          <a:blip r:embed="rId2"/>
          <a:stretch>
            <a:fillRect/>
          </a:stretch>
        </p:blipFill>
        <p:spPr>
          <a:xfrm>
            <a:off x="3995738" y="1663700"/>
            <a:ext cx="1797050" cy="1130300"/>
          </a:xfrm>
          <a:prstGeom prst="rect">
            <a:avLst/>
          </a:prstGeom>
          <a:noFill/>
          <a:ln w="9525">
            <a:noFill/>
          </a:ln>
        </p:spPr>
      </p:pic>
      <p:sp>
        <p:nvSpPr>
          <p:cNvPr id="39943" name="矩形 10"/>
          <p:cNvSpPr/>
          <p:nvPr/>
        </p:nvSpPr>
        <p:spPr>
          <a:xfrm>
            <a:off x="3290888" y="2878138"/>
            <a:ext cx="3390900" cy="831850"/>
          </a:xfrm>
          <a:prstGeom prst="rect">
            <a:avLst/>
          </a:prstGeom>
          <a:noFill/>
          <a:ln w="9525">
            <a:noFill/>
          </a:ln>
        </p:spPr>
        <p:txBody>
          <a:bodyPr anchor="t">
            <a:spAutoFit/>
          </a:bodyPr>
          <a:p>
            <a:pPr eaLnBrk="0" hangingPunct="0"/>
            <a:r>
              <a:rPr lang="zh-CN" altLang="en-US" sz="2400" b="1" dirty="0">
                <a:solidFill>
                  <a:srgbClr val="000000"/>
                </a:solidFill>
                <a:latin typeface="楷体" panose="02010609060101010101" pitchFamily="49" charset="-122"/>
                <a:ea typeface="楷体" panose="02010609060101010101" pitchFamily="49" charset="-122"/>
                <a:sym typeface="楷体" panose="02010609060101010101" pitchFamily="49" charset="-122"/>
              </a:rPr>
              <a:t>绿色生产和消费</a:t>
            </a:r>
            <a:endParaRPr lang="zh-CN" altLang="en-US" sz="24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eaLnBrk="0" hangingPunct="0"/>
            <a:r>
              <a:rPr lang="zh-CN" altLang="en-US" sz="2400" b="1" dirty="0">
                <a:solidFill>
                  <a:srgbClr val="000000"/>
                </a:solidFill>
                <a:latin typeface="楷体" panose="02010609060101010101" pitchFamily="49" charset="-122"/>
                <a:ea typeface="楷体" panose="02010609060101010101" pitchFamily="49" charset="-122"/>
                <a:sym typeface="楷体" panose="02010609060101010101" pitchFamily="49" charset="-122"/>
              </a:rPr>
              <a:t>能源生产和消费革命</a:t>
            </a:r>
            <a:endParaRPr lang="zh-CN" altLang="en-US" sz="24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39944" name="直接连接符 13"/>
          <p:cNvSpPr/>
          <p:nvPr/>
        </p:nvSpPr>
        <p:spPr>
          <a:xfrm>
            <a:off x="38100" y="3765550"/>
            <a:ext cx="8791575" cy="34925"/>
          </a:xfrm>
          <a:prstGeom prst="line">
            <a:avLst/>
          </a:prstGeom>
          <a:ln w="19050" cap="flat" cmpd="sng">
            <a:solidFill>
              <a:srgbClr val="FF0000"/>
            </a:solidFill>
            <a:prstDash val="sysDash"/>
            <a:round/>
            <a:headEnd type="none" w="med" len="med"/>
            <a:tailEnd type="none" w="med" len="med"/>
          </a:ln>
        </p:spPr>
      </p:sp>
      <p:pic>
        <p:nvPicPr>
          <p:cNvPr id="39945" name="Picture 14" descr="https://timgsa.baidu.com/timg?image&amp;quality=80&amp;size=b9999_10000&amp;sec=1516557787029&amp;di=4cfbf2af3aa7ee4ef03ae800bb40cc71&amp;imgtype=0&amp;src=http%3A%2F%2Fimg2.zjolcdn.com%2Fpic%2F0%2F13%2F66%2F79%2F13667932_928950.jpg"/>
          <p:cNvPicPr>
            <a:picLocks noChangeAspect="1"/>
          </p:cNvPicPr>
          <p:nvPr/>
        </p:nvPicPr>
        <p:blipFill>
          <a:blip r:embed="rId3"/>
          <a:stretch>
            <a:fillRect/>
          </a:stretch>
        </p:blipFill>
        <p:spPr>
          <a:xfrm>
            <a:off x="6704013" y="3795713"/>
            <a:ext cx="1827212" cy="1535112"/>
          </a:xfrm>
          <a:prstGeom prst="rect">
            <a:avLst/>
          </a:prstGeom>
          <a:noFill/>
          <a:ln w="9525">
            <a:noFill/>
          </a:ln>
        </p:spPr>
      </p:pic>
      <p:pic>
        <p:nvPicPr>
          <p:cNvPr id="39946" name="Picture 16" descr="https://timgsa.baidu.com/timg?image&amp;quality=80&amp;size=b9999_10000&amp;sec=1516557852407&amp;di=2aa362a232790c0f7aae2c6effb967af&amp;imgtype=0&amp;src=http%3A%2F%2Fimg1.cache.netease.com%2Fcatchpic%2F0%2F0B%2F0BF92FF7C8B141574152D207FF8DF44C.jpg"/>
          <p:cNvPicPr>
            <a:picLocks noChangeAspect="1"/>
          </p:cNvPicPr>
          <p:nvPr/>
        </p:nvPicPr>
        <p:blipFill>
          <a:blip r:embed="rId4"/>
          <a:stretch>
            <a:fillRect/>
          </a:stretch>
        </p:blipFill>
        <p:spPr>
          <a:xfrm>
            <a:off x="5580063" y="5213350"/>
            <a:ext cx="1901825" cy="1479550"/>
          </a:xfrm>
          <a:prstGeom prst="rect">
            <a:avLst/>
          </a:prstGeom>
          <a:noFill/>
          <a:ln w="9525">
            <a:noFill/>
          </a:ln>
        </p:spPr>
      </p:pic>
      <p:sp>
        <p:nvSpPr>
          <p:cNvPr id="39948" name="Text Box 12"/>
          <p:cNvSpPr txBox="1"/>
          <p:nvPr/>
        </p:nvSpPr>
        <p:spPr>
          <a:xfrm>
            <a:off x="679450" y="4011613"/>
            <a:ext cx="2284413" cy="368300"/>
          </a:xfrm>
          <a:prstGeom prst="rect">
            <a:avLst/>
          </a:prstGeom>
          <a:noFill/>
          <a:ln w="9525">
            <a:noFill/>
          </a:ln>
        </p:spPr>
        <p:txBody>
          <a:bodyPr wrap="square" anchor="t">
            <a:spAutoFit/>
          </a:bodyPr>
          <a:p>
            <a:pPr eaLnBrk="0" hangingPunct="0"/>
            <a:r>
              <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rPr>
              <a:t>优美生态环境需要</a:t>
            </a:r>
            <a:endPar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pic>
        <p:nvPicPr>
          <p:cNvPr id="39949" name="Picture 13" descr="u=2104346754,3691193014&amp;fm=27&amp;gp=0"/>
          <p:cNvPicPr>
            <a:picLocks noChangeAspect="1"/>
          </p:cNvPicPr>
          <p:nvPr/>
        </p:nvPicPr>
        <p:blipFill>
          <a:blip r:embed="rId5"/>
          <a:srcRect l="2670" t="4063" r="4068" b="10492"/>
          <a:stretch>
            <a:fillRect/>
          </a:stretch>
        </p:blipFill>
        <p:spPr>
          <a:xfrm>
            <a:off x="1757363" y="1600200"/>
            <a:ext cx="1606550" cy="1255713"/>
          </a:xfrm>
          <a:prstGeom prst="rect">
            <a:avLst/>
          </a:prstGeom>
          <a:noFill/>
          <a:ln w="9525">
            <a:noFill/>
          </a:ln>
        </p:spPr>
      </p:pic>
      <p:pic>
        <p:nvPicPr>
          <p:cNvPr id="39950" name="Picture 14" descr="timg"/>
          <p:cNvPicPr>
            <a:picLocks noChangeAspect="1"/>
          </p:cNvPicPr>
          <p:nvPr/>
        </p:nvPicPr>
        <p:blipFill>
          <a:blip r:embed="rId6"/>
          <a:stretch>
            <a:fillRect/>
          </a:stretch>
        </p:blipFill>
        <p:spPr>
          <a:xfrm>
            <a:off x="38100" y="2273300"/>
            <a:ext cx="1693863" cy="1092200"/>
          </a:xfrm>
          <a:prstGeom prst="rect">
            <a:avLst/>
          </a:prstGeom>
          <a:noFill/>
          <a:ln w="9525">
            <a:noFill/>
          </a:ln>
        </p:spPr>
      </p:pic>
      <p:pic>
        <p:nvPicPr>
          <p:cNvPr id="39951" name="Picture 15" descr="timg"/>
          <p:cNvPicPr>
            <a:picLocks noChangeAspect="1"/>
          </p:cNvPicPr>
          <p:nvPr/>
        </p:nvPicPr>
        <p:blipFill>
          <a:blip r:embed="rId7"/>
          <a:srcRect l="1471" t="15521" r="1694" b="1973"/>
          <a:stretch>
            <a:fillRect/>
          </a:stretch>
        </p:blipFill>
        <p:spPr>
          <a:xfrm>
            <a:off x="6202363" y="1201738"/>
            <a:ext cx="2036762" cy="1270000"/>
          </a:xfrm>
          <a:prstGeom prst="rect">
            <a:avLst/>
          </a:prstGeom>
          <a:noFill/>
          <a:ln w="9525">
            <a:noFill/>
          </a:ln>
        </p:spPr>
      </p:pic>
      <p:pic>
        <p:nvPicPr>
          <p:cNvPr id="39952" name="Picture 16" descr="timg"/>
          <p:cNvPicPr>
            <a:picLocks noChangeAspect="1"/>
          </p:cNvPicPr>
          <p:nvPr/>
        </p:nvPicPr>
        <p:blipFill>
          <a:blip r:embed="rId8"/>
          <a:stretch>
            <a:fillRect/>
          </a:stretch>
        </p:blipFill>
        <p:spPr>
          <a:xfrm>
            <a:off x="6824663" y="2590800"/>
            <a:ext cx="1817687" cy="1144588"/>
          </a:xfrm>
          <a:prstGeom prst="rect">
            <a:avLst/>
          </a:prstGeom>
          <a:noFill/>
          <a:ln w="9525">
            <a:noFill/>
          </a:ln>
        </p:spPr>
      </p:pic>
      <p:pic>
        <p:nvPicPr>
          <p:cNvPr id="39953" name="Picture 17" descr="timg"/>
          <p:cNvPicPr>
            <a:picLocks noChangeAspect="1"/>
          </p:cNvPicPr>
          <p:nvPr/>
        </p:nvPicPr>
        <p:blipFill>
          <a:blip r:embed="rId9"/>
          <a:srcRect l="3783" t="5341" r="2600" b="9682"/>
          <a:stretch>
            <a:fillRect/>
          </a:stretch>
        </p:blipFill>
        <p:spPr>
          <a:xfrm>
            <a:off x="401638" y="4538663"/>
            <a:ext cx="2562225" cy="2017712"/>
          </a:xfrm>
          <a:prstGeom prst="rect">
            <a:avLst/>
          </a:prstGeom>
          <a:noFill/>
          <a:ln w="9525">
            <a:noFill/>
          </a:ln>
        </p:spPr>
      </p:pic>
      <p:pic>
        <p:nvPicPr>
          <p:cNvPr id="39954" name="Picture 18" descr="timg"/>
          <p:cNvPicPr>
            <a:picLocks noChangeAspect="1"/>
          </p:cNvPicPr>
          <p:nvPr/>
        </p:nvPicPr>
        <p:blipFill>
          <a:blip r:embed="rId10"/>
          <a:srcRect l="3937" t="11444" r="2660" b="15129"/>
          <a:stretch>
            <a:fillRect/>
          </a:stretch>
        </p:blipFill>
        <p:spPr>
          <a:xfrm>
            <a:off x="3363913" y="4606925"/>
            <a:ext cx="1905000" cy="1182688"/>
          </a:xfrm>
          <a:prstGeom prst="rect">
            <a:avLst/>
          </a:prstGeom>
          <a:noFill/>
          <a:ln w="9525">
            <a:noFill/>
          </a:ln>
        </p:spPr>
      </p:pic>
      <p:sp>
        <p:nvSpPr>
          <p:cNvPr id="39955" name="Text Box 19"/>
          <p:cNvSpPr txBox="1"/>
          <p:nvPr/>
        </p:nvSpPr>
        <p:spPr>
          <a:xfrm>
            <a:off x="3427413" y="3875088"/>
            <a:ext cx="1096962" cy="639762"/>
          </a:xfrm>
          <a:prstGeom prst="rect">
            <a:avLst/>
          </a:prstGeom>
          <a:noFill/>
          <a:ln w="9525">
            <a:noFill/>
          </a:ln>
        </p:spPr>
        <p:txBody>
          <a:bodyPr wrap="none" anchor="t">
            <a:spAutoFit/>
          </a:bodyPr>
          <a:p>
            <a:pPr eaLnBrk="0" hangingPunct="0"/>
            <a:r>
              <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rPr>
              <a:t>全民共治</a:t>
            </a:r>
            <a:endPar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eaLnBrk="0" hangingPunct="0"/>
            <a:r>
              <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rPr>
              <a:t>源头防治</a:t>
            </a:r>
            <a:endParaRPr lang="zh-CN" altLang="en-US" dirty="0">
              <a:latin typeface="Calibri" panose="020F0502020204030204" pitchFamily="34" charset="0"/>
              <a:ea typeface="宋体" panose="02010600030101010101" pitchFamily="2" charset="-122"/>
            </a:endParaRPr>
          </a:p>
        </p:txBody>
      </p:sp>
      <p:sp>
        <p:nvSpPr>
          <p:cNvPr id="39956" name="Text Box 20"/>
          <p:cNvSpPr txBox="1"/>
          <p:nvPr/>
        </p:nvSpPr>
        <p:spPr>
          <a:xfrm>
            <a:off x="7345363" y="5399088"/>
            <a:ext cx="1554162" cy="365125"/>
          </a:xfrm>
          <a:prstGeom prst="rect">
            <a:avLst/>
          </a:prstGeom>
          <a:noFill/>
          <a:ln w="9525">
            <a:noFill/>
          </a:ln>
        </p:spPr>
        <p:txBody>
          <a:bodyPr wrap="none" anchor="t">
            <a:spAutoFit/>
          </a:bodyPr>
          <a:p>
            <a:pPr eaLnBrk="0" hangingPunct="0"/>
            <a:r>
              <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rPr>
              <a:t>强化排污责任</a:t>
            </a:r>
            <a:endPar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9950"/>
                                        </p:tgtEl>
                                        <p:attrNameLst>
                                          <p:attrName>style.visibility</p:attrName>
                                        </p:attrNameLst>
                                      </p:cBhvr>
                                      <p:to>
                                        <p:strVal val="visible"/>
                                      </p:to>
                                    </p:set>
                                    <p:animEffect transition="in" filter="fade">
                                      <p:cBhvr>
                                        <p:cTn id="7" dur="2000"/>
                                        <p:tgtEl>
                                          <p:spTgt spid="39950"/>
                                        </p:tgtEl>
                                      </p:cBhvr>
                                    </p:animEffect>
                                    <p:anim calcmode="lin" valueType="num">
                                      <p:cBhvr>
                                        <p:cTn id="8" dur="2000" fill="hold"/>
                                        <p:tgtEl>
                                          <p:spTgt spid="39950"/>
                                        </p:tgtEl>
                                        <p:attrNameLst>
                                          <p:attrName>ppt_x</p:attrName>
                                        </p:attrNameLst>
                                      </p:cBhvr>
                                      <p:tavLst>
                                        <p:tav tm="0">
                                          <p:val>
                                            <p:strVal val="#ppt_x"/>
                                          </p:val>
                                        </p:tav>
                                        <p:tav tm="100000">
                                          <p:val>
                                            <p:strVal val="#ppt_x"/>
                                          </p:val>
                                        </p:tav>
                                      </p:tavLst>
                                    </p:anim>
                                    <p:anim calcmode="lin" valueType="num">
                                      <p:cBhvr>
                                        <p:cTn id="9" dur="2000" fill="hold"/>
                                        <p:tgtEl>
                                          <p:spTgt spid="3995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9949"/>
                                        </p:tgtEl>
                                        <p:attrNameLst>
                                          <p:attrName>style.visibility</p:attrName>
                                        </p:attrNameLst>
                                      </p:cBhvr>
                                      <p:to>
                                        <p:strVal val="visible"/>
                                      </p:to>
                                    </p:set>
                                    <p:animEffect transition="in" filter="fade">
                                      <p:cBhvr>
                                        <p:cTn id="12" dur="2000"/>
                                        <p:tgtEl>
                                          <p:spTgt spid="39949"/>
                                        </p:tgtEl>
                                      </p:cBhvr>
                                    </p:animEffect>
                                    <p:anim calcmode="lin" valueType="num">
                                      <p:cBhvr>
                                        <p:cTn id="13" dur="2000" fill="hold"/>
                                        <p:tgtEl>
                                          <p:spTgt spid="39949"/>
                                        </p:tgtEl>
                                        <p:attrNameLst>
                                          <p:attrName>ppt_x</p:attrName>
                                        </p:attrNameLst>
                                      </p:cBhvr>
                                      <p:tavLst>
                                        <p:tav tm="0">
                                          <p:val>
                                            <p:strVal val="#ppt_x"/>
                                          </p:val>
                                        </p:tav>
                                        <p:tav tm="100000">
                                          <p:val>
                                            <p:strVal val="#ppt_x"/>
                                          </p:val>
                                        </p:tav>
                                      </p:tavLst>
                                    </p:anim>
                                    <p:anim calcmode="lin" valueType="num">
                                      <p:cBhvr>
                                        <p:cTn id="14" dur="2000" fill="hold"/>
                                        <p:tgtEl>
                                          <p:spTgt spid="3994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9941"/>
                                        </p:tgtEl>
                                        <p:attrNameLst>
                                          <p:attrName>style.visibility</p:attrName>
                                        </p:attrNameLst>
                                      </p:cBhvr>
                                      <p:to>
                                        <p:strVal val="visible"/>
                                      </p:to>
                                    </p:set>
                                    <p:animEffect transition="in" filter="fade">
                                      <p:cBhvr>
                                        <p:cTn id="17" dur="2000"/>
                                        <p:tgtEl>
                                          <p:spTgt spid="39941"/>
                                        </p:tgtEl>
                                      </p:cBhvr>
                                    </p:animEffect>
                                    <p:anim calcmode="lin" valueType="num">
                                      <p:cBhvr>
                                        <p:cTn id="18" dur="2000" fill="hold"/>
                                        <p:tgtEl>
                                          <p:spTgt spid="39941"/>
                                        </p:tgtEl>
                                        <p:attrNameLst>
                                          <p:attrName>ppt_x</p:attrName>
                                        </p:attrNameLst>
                                      </p:cBhvr>
                                      <p:tavLst>
                                        <p:tav tm="0">
                                          <p:val>
                                            <p:strVal val="#ppt_x"/>
                                          </p:val>
                                        </p:tav>
                                        <p:tav tm="100000">
                                          <p:val>
                                            <p:strVal val="#ppt_x"/>
                                          </p:val>
                                        </p:tav>
                                      </p:tavLst>
                                    </p:anim>
                                    <p:anim calcmode="lin" valueType="num">
                                      <p:cBhvr>
                                        <p:cTn id="19" dur="2000" fill="hold"/>
                                        <p:tgtEl>
                                          <p:spTgt spid="39941"/>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39943">
                                            <p:txEl>
                                              <p:charRg st="0" end="8"/>
                                            </p:txEl>
                                          </p:spTgt>
                                        </p:tgtEl>
                                        <p:attrNameLst>
                                          <p:attrName>style.visibility</p:attrName>
                                        </p:attrNameLst>
                                      </p:cBhvr>
                                      <p:to>
                                        <p:strVal val="visible"/>
                                      </p:to>
                                    </p:set>
                                    <p:animEffect transition="in" filter="randombar(horizontal)">
                                      <p:cBhvr>
                                        <p:cTn id="23" dur="2000"/>
                                        <p:tgtEl>
                                          <p:spTgt spid="39943">
                                            <p:txEl>
                                              <p:charRg st="0" end="8"/>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39943">
                                            <p:txEl>
                                              <p:charRg st="8" end="18"/>
                                            </p:txEl>
                                          </p:spTgt>
                                        </p:tgtEl>
                                        <p:attrNameLst>
                                          <p:attrName>style.visibility</p:attrName>
                                        </p:attrNameLst>
                                      </p:cBhvr>
                                      <p:to>
                                        <p:strVal val="visible"/>
                                      </p:to>
                                    </p:set>
                                    <p:animEffect transition="in" filter="randombar(horizontal)">
                                      <p:cBhvr>
                                        <p:cTn id="26" dur="2000"/>
                                        <p:tgtEl>
                                          <p:spTgt spid="39943">
                                            <p:txEl>
                                              <p:charRg st="8" end="18"/>
                                            </p:txEl>
                                          </p:spTgt>
                                        </p:tgtEl>
                                      </p:cBhvr>
                                    </p:animEffect>
                                  </p:childTnLst>
                                </p:cTn>
                              </p:par>
                            </p:childTnLst>
                          </p:cTn>
                        </p:par>
                        <p:par>
                          <p:cTn id="27" fill="hold">
                            <p:stCondLst>
                              <p:cond delay="4000"/>
                            </p:stCondLst>
                            <p:childTnLst>
                              <p:par>
                                <p:cTn id="28" presetID="42" presetClass="entr" presetSubtype="0" fill="hold" nodeType="afterEffect">
                                  <p:stCondLst>
                                    <p:cond delay="0"/>
                                  </p:stCondLst>
                                  <p:childTnLst>
                                    <p:set>
                                      <p:cBhvr>
                                        <p:cTn id="29" dur="1" fill="hold">
                                          <p:stCondLst>
                                            <p:cond delay="0"/>
                                          </p:stCondLst>
                                        </p:cTn>
                                        <p:tgtEl>
                                          <p:spTgt spid="39951"/>
                                        </p:tgtEl>
                                        <p:attrNameLst>
                                          <p:attrName>style.visibility</p:attrName>
                                        </p:attrNameLst>
                                      </p:cBhvr>
                                      <p:to>
                                        <p:strVal val="visible"/>
                                      </p:to>
                                    </p:set>
                                    <p:animEffect transition="in" filter="fade">
                                      <p:cBhvr>
                                        <p:cTn id="30" dur="2000"/>
                                        <p:tgtEl>
                                          <p:spTgt spid="39951"/>
                                        </p:tgtEl>
                                      </p:cBhvr>
                                    </p:animEffect>
                                    <p:anim calcmode="lin" valueType="num">
                                      <p:cBhvr>
                                        <p:cTn id="31" dur="2000" fill="hold"/>
                                        <p:tgtEl>
                                          <p:spTgt spid="39951"/>
                                        </p:tgtEl>
                                        <p:attrNameLst>
                                          <p:attrName>ppt_x</p:attrName>
                                        </p:attrNameLst>
                                      </p:cBhvr>
                                      <p:tavLst>
                                        <p:tav tm="0">
                                          <p:val>
                                            <p:strVal val="#ppt_x"/>
                                          </p:val>
                                        </p:tav>
                                        <p:tav tm="100000">
                                          <p:val>
                                            <p:strVal val="#ppt_x"/>
                                          </p:val>
                                        </p:tav>
                                      </p:tavLst>
                                    </p:anim>
                                    <p:anim calcmode="lin" valueType="num">
                                      <p:cBhvr>
                                        <p:cTn id="32" dur="2000" fill="hold"/>
                                        <p:tgtEl>
                                          <p:spTgt spid="39951"/>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9952"/>
                                        </p:tgtEl>
                                        <p:attrNameLst>
                                          <p:attrName>style.visibility</p:attrName>
                                        </p:attrNameLst>
                                      </p:cBhvr>
                                      <p:to>
                                        <p:strVal val="visible"/>
                                      </p:to>
                                    </p:set>
                                    <p:animEffect transition="in" filter="fade">
                                      <p:cBhvr>
                                        <p:cTn id="35" dur="2000"/>
                                        <p:tgtEl>
                                          <p:spTgt spid="39952"/>
                                        </p:tgtEl>
                                      </p:cBhvr>
                                    </p:animEffect>
                                    <p:anim calcmode="lin" valueType="num">
                                      <p:cBhvr>
                                        <p:cTn id="36" dur="2000" fill="hold"/>
                                        <p:tgtEl>
                                          <p:spTgt spid="39952"/>
                                        </p:tgtEl>
                                        <p:attrNameLst>
                                          <p:attrName>ppt_x</p:attrName>
                                        </p:attrNameLst>
                                      </p:cBhvr>
                                      <p:tavLst>
                                        <p:tav tm="0">
                                          <p:val>
                                            <p:strVal val="#ppt_x"/>
                                          </p:val>
                                        </p:tav>
                                        <p:tav tm="100000">
                                          <p:val>
                                            <p:strVal val="#ppt_x"/>
                                          </p:val>
                                        </p:tav>
                                      </p:tavLst>
                                    </p:anim>
                                    <p:anim calcmode="lin" valueType="num">
                                      <p:cBhvr>
                                        <p:cTn id="37" dur="2000" fill="hold"/>
                                        <p:tgtEl>
                                          <p:spTgt spid="39952"/>
                                        </p:tgtEl>
                                        <p:attrNameLst>
                                          <p:attrName>ppt_y</p:attrName>
                                        </p:attrNameLst>
                                      </p:cBhvr>
                                      <p:tavLst>
                                        <p:tav tm="0">
                                          <p:val>
                                            <p:strVal val="#ppt_y+.1"/>
                                          </p:val>
                                        </p:tav>
                                        <p:tav tm="100000">
                                          <p:val>
                                            <p:strVal val="#ppt_y"/>
                                          </p:val>
                                        </p:tav>
                                      </p:tavLst>
                                    </p:anim>
                                  </p:childTnLst>
                                </p:cTn>
                              </p:par>
                              <p:par>
                                <p:cTn id="38" presetID="10" presetClass="entr" presetSubtype="0" fill="hold" nodeType="withEffect">
                                  <p:stCondLst>
                                    <p:cond delay="0"/>
                                  </p:stCondLst>
                                  <p:childTnLst>
                                    <p:set>
                                      <p:cBhvr>
                                        <p:cTn id="39" dur="1" fill="hold">
                                          <p:stCondLst>
                                            <p:cond delay="0"/>
                                          </p:stCondLst>
                                        </p:cTn>
                                        <p:tgtEl>
                                          <p:spTgt spid="39944"/>
                                        </p:tgtEl>
                                        <p:attrNameLst>
                                          <p:attrName>style.visibility</p:attrName>
                                        </p:attrNameLst>
                                      </p:cBhvr>
                                      <p:to>
                                        <p:strVal val="visible"/>
                                      </p:to>
                                    </p:set>
                                    <p:animEffect transition="in" filter="fade">
                                      <p:cBhvr>
                                        <p:cTn id="40" dur="2000"/>
                                        <p:tgtEl>
                                          <p:spTgt spid="39944"/>
                                        </p:tgtEl>
                                      </p:cBhvr>
                                    </p:animEffect>
                                  </p:childTnLst>
                                </p:cTn>
                              </p:par>
                            </p:childTnLst>
                          </p:cTn>
                        </p:par>
                        <p:par>
                          <p:cTn id="41" fill="hold">
                            <p:stCondLst>
                              <p:cond delay="6000"/>
                            </p:stCondLst>
                            <p:childTnLst>
                              <p:par>
                                <p:cTn id="42" presetID="42" presetClass="entr" presetSubtype="0" fill="hold" grpId="0" nodeType="afterEffect">
                                  <p:stCondLst>
                                    <p:cond delay="0"/>
                                  </p:stCondLst>
                                  <p:childTnLst>
                                    <p:set>
                                      <p:cBhvr>
                                        <p:cTn id="43" dur="1" fill="hold">
                                          <p:stCondLst>
                                            <p:cond delay="0"/>
                                          </p:stCondLst>
                                        </p:cTn>
                                        <p:tgtEl>
                                          <p:spTgt spid="39948"/>
                                        </p:tgtEl>
                                        <p:attrNameLst>
                                          <p:attrName>style.visibility</p:attrName>
                                        </p:attrNameLst>
                                      </p:cBhvr>
                                      <p:to>
                                        <p:strVal val="visible"/>
                                      </p:to>
                                    </p:set>
                                    <p:animEffect transition="in" filter="fade">
                                      <p:cBhvr>
                                        <p:cTn id="44" dur="2000"/>
                                        <p:tgtEl>
                                          <p:spTgt spid="39948"/>
                                        </p:tgtEl>
                                      </p:cBhvr>
                                    </p:animEffect>
                                    <p:anim calcmode="lin" valueType="num">
                                      <p:cBhvr>
                                        <p:cTn id="45" dur="2000" fill="hold"/>
                                        <p:tgtEl>
                                          <p:spTgt spid="39948"/>
                                        </p:tgtEl>
                                        <p:attrNameLst>
                                          <p:attrName>ppt_x</p:attrName>
                                        </p:attrNameLst>
                                      </p:cBhvr>
                                      <p:tavLst>
                                        <p:tav tm="0">
                                          <p:val>
                                            <p:strVal val="#ppt_x"/>
                                          </p:val>
                                        </p:tav>
                                        <p:tav tm="100000">
                                          <p:val>
                                            <p:strVal val="#ppt_x"/>
                                          </p:val>
                                        </p:tav>
                                      </p:tavLst>
                                    </p:anim>
                                    <p:anim calcmode="lin" valueType="num">
                                      <p:cBhvr>
                                        <p:cTn id="46" dur="2000" fill="hold"/>
                                        <p:tgtEl>
                                          <p:spTgt spid="39948"/>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9953"/>
                                        </p:tgtEl>
                                        <p:attrNameLst>
                                          <p:attrName>style.visibility</p:attrName>
                                        </p:attrNameLst>
                                      </p:cBhvr>
                                      <p:to>
                                        <p:strVal val="visible"/>
                                      </p:to>
                                    </p:set>
                                    <p:animEffect transition="in" filter="fade">
                                      <p:cBhvr>
                                        <p:cTn id="49" dur="2000"/>
                                        <p:tgtEl>
                                          <p:spTgt spid="39953"/>
                                        </p:tgtEl>
                                      </p:cBhvr>
                                    </p:animEffect>
                                    <p:anim calcmode="lin" valueType="num">
                                      <p:cBhvr>
                                        <p:cTn id="50" dur="2000" fill="hold"/>
                                        <p:tgtEl>
                                          <p:spTgt spid="39953"/>
                                        </p:tgtEl>
                                        <p:attrNameLst>
                                          <p:attrName>ppt_x</p:attrName>
                                        </p:attrNameLst>
                                      </p:cBhvr>
                                      <p:tavLst>
                                        <p:tav tm="0">
                                          <p:val>
                                            <p:strVal val="#ppt_x"/>
                                          </p:val>
                                        </p:tav>
                                        <p:tav tm="100000">
                                          <p:val>
                                            <p:strVal val="#ppt_x"/>
                                          </p:val>
                                        </p:tav>
                                      </p:tavLst>
                                    </p:anim>
                                    <p:anim calcmode="lin" valueType="num">
                                      <p:cBhvr>
                                        <p:cTn id="51" dur="2000" fill="hold"/>
                                        <p:tgtEl>
                                          <p:spTgt spid="39953"/>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2" presetClass="entr" presetSubtype="0" fill="hold" grpId="0" nodeType="afterEffect">
                                  <p:stCondLst>
                                    <p:cond delay="0"/>
                                  </p:stCondLst>
                                  <p:childTnLst>
                                    <p:set>
                                      <p:cBhvr>
                                        <p:cTn id="54" dur="1" fill="hold">
                                          <p:stCondLst>
                                            <p:cond delay="0"/>
                                          </p:stCondLst>
                                        </p:cTn>
                                        <p:tgtEl>
                                          <p:spTgt spid="39955"/>
                                        </p:tgtEl>
                                        <p:attrNameLst>
                                          <p:attrName>style.visibility</p:attrName>
                                        </p:attrNameLst>
                                      </p:cBhvr>
                                      <p:to>
                                        <p:strVal val="visible"/>
                                      </p:to>
                                    </p:set>
                                    <p:animEffect transition="in" filter="fade">
                                      <p:cBhvr>
                                        <p:cTn id="55" dur="2000"/>
                                        <p:tgtEl>
                                          <p:spTgt spid="39955"/>
                                        </p:tgtEl>
                                      </p:cBhvr>
                                    </p:animEffect>
                                    <p:anim calcmode="lin" valueType="num">
                                      <p:cBhvr>
                                        <p:cTn id="56" dur="2000" fill="hold"/>
                                        <p:tgtEl>
                                          <p:spTgt spid="39955"/>
                                        </p:tgtEl>
                                        <p:attrNameLst>
                                          <p:attrName>ppt_x</p:attrName>
                                        </p:attrNameLst>
                                      </p:cBhvr>
                                      <p:tavLst>
                                        <p:tav tm="0">
                                          <p:val>
                                            <p:strVal val="#ppt_x"/>
                                          </p:val>
                                        </p:tav>
                                        <p:tav tm="100000">
                                          <p:val>
                                            <p:strVal val="#ppt_x"/>
                                          </p:val>
                                        </p:tav>
                                      </p:tavLst>
                                    </p:anim>
                                    <p:anim calcmode="lin" valueType="num">
                                      <p:cBhvr>
                                        <p:cTn id="57" dur="2000" fill="hold"/>
                                        <p:tgtEl>
                                          <p:spTgt spid="39955"/>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39954"/>
                                        </p:tgtEl>
                                        <p:attrNameLst>
                                          <p:attrName>style.visibility</p:attrName>
                                        </p:attrNameLst>
                                      </p:cBhvr>
                                      <p:to>
                                        <p:strVal val="visible"/>
                                      </p:to>
                                    </p:set>
                                    <p:animEffect transition="in" filter="fade">
                                      <p:cBhvr>
                                        <p:cTn id="60" dur="2000"/>
                                        <p:tgtEl>
                                          <p:spTgt spid="39954"/>
                                        </p:tgtEl>
                                      </p:cBhvr>
                                    </p:animEffect>
                                    <p:anim calcmode="lin" valueType="num">
                                      <p:cBhvr>
                                        <p:cTn id="61" dur="2000" fill="hold"/>
                                        <p:tgtEl>
                                          <p:spTgt spid="39954"/>
                                        </p:tgtEl>
                                        <p:attrNameLst>
                                          <p:attrName>ppt_x</p:attrName>
                                        </p:attrNameLst>
                                      </p:cBhvr>
                                      <p:tavLst>
                                        <p:tav tm="0">
                                          <p:val>
                                            <p:strVal val="#ppt_x"/>
                                          </p:val>
                                        </p:tav>
                                        <p:tav tm="100000">
                                          <p:val>
                                            <p:strVal val="#ppt_x"/>
                                          </p:val>
                                        </p:tav>
                                      </p:tavLst>
                                    </p:anim>
                                    <p:anim calcmode="lin" valueType="num">
                                      <p:cBhvr>
                                        <p:cTn id="62" dur="2000" fill="hold"/>
                                        <p:tgtEl>
                                          <p:spTgt spid="39954"/>
                                        </p:tgtEl>
                                        <p:attrNameLst>
                                          <p:attrName>ppt_y</p:attrName>
                                        </p:attrNameLst>
                                      </p:cBhvr>
                                      <p:tavLst>
                                        <p:tav tm="0">
                                          <p:val>
                                            <p:strVal val="#ppt_y+.1"/>
                                          </p:val>
                                        </p:tav>
                                        <p:tav tm="100000">
                                          <p:val>
                                            <p:strVal val="#ppt_y"/>
                                          </p:val>
                                        </p:tav>
                                      </p:tavLst>
                                    </p:anim>
                                  </p:childTnLst>
                                </p:cTn>
                              </p:par>
                            </p:childTnLst>
                          </p:cTn>
                        </p:par>
                        <p:par>
                          <p:cTn id="63" fill="hold">
                            <p:stCondLst>
                              <p:cond delay="10000"/>
                            </p:stCondLst>
                            <p:childTnLst>
                              <p:par>
                                <p:cTn id="64" presetID="42" presetClass="entr" presetSubtype="0" fill="hold" grpId="0" nodeType="afterEffect">
                                  <p:stCondLst>
                                    <p:cond delay="0"/>
                                  </p:stCondLst>
                                  <p:childTnLst>
                                    <p:set>
                                      <p:cBhvr>
                                        <p:cTn id="65" dur="1" fill="hold">
                                          <p:stCondLst>
                                            <p:cond delay="0"/>
                                          </p:stCondLst>
                                        </p:cTn>
                                        <p:tgtEl>
                                          <p:spTgt spid="39940"/>
                                        </p:tgtEl>
                                        <p:attrNameLst>
                                          <p:attrName>style.visibility</p:attrName>
                                        </p:attrNameLst>
                                      </p:cBhvr>
                                      <p:to>
                                        <p:strVal val="visible"/>
                                      </p:to>
                                    </p:set>
                                    <p:animEffect transition="in" filter="fade">
                                      <p:cBhvr>
                                        <p:cTn id="66" dur="2000"/>
                                        <p:tgtEl>
                                          <p:spTgt spid="39940"/>
                                        </p:tgtEl>
                                      </p:cBhvr>
                                    </p:animEffect>
                                    <p:anim calcmode="lin" valueType="num">
                                      <p:cBhvr>
                                        <p:cTn id="67" dur="2000" fill="hold"/>
                                        <p:tgtEl>
                                          <p:spTgt spid="39940"/>
                                        </p:tgtEl>
                                        <p:attrNameLst>
                                          <p:attrName>ppt_x</p:attrName>
                                        </p:attrNameLst>
                                      </p:cBhvr>
                                      <p:tavLst>
                                        <p:tav tm="0">
                                          <p:val>
                                            <p:strVal val="#ppt_x"/>
                                          </p:val>
                                        </p:tav>
                                        <p:tav tm="100000">
                                          <p:val>
                                            <p:strVal val="#ppt_x"/>
                                          </p:val>
                                        </p:tav>
                                      </p:tavLst>
                                    </p:anim>
                                    <p:anim calcmode="lin" valueType="num">
                                      <p:cBhvr>
                                        <p:cTn id="68" dur="2000" fill="hold"/>
                                        <p:tgtEl>
                                          <p:spTgt spid="39940"/>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39945"/>
                                        </p:tgtEl>
                                        <p:attrNameLst>
                                          <p:attrName>style.visibility</p:attrName>
                                        </p:attrNameLst>
                                      </p:cBhvr>
                                      <p:to>
                                        <p:strVal val="visible"/>
                                      </p:to>
                                    </p:set>
                                    <p:animEffect transition="in" filter="fade">
                                      <p:cBhvr>
                                        <p:cTn id="71" dur="2000"/>
                                        <p:tgtEl>
                                          <p:spTgt spid="39945"/>
                                        </p:tgtEl>
                                      </p:cBhvr>
                                    </p:animEffect>
                                    <p:anim calcmode="lin" valueType="num">
                                      <p:cBhvr>
                                        <p:cTn id="72" dur="2000" fill="hold"/>
                                        <p:tgtEl>
                                          <p:spTgt spid="39945"/>
                                        </p:tgtEl>
                                        <p:attrNameLst>
                                          <p:attrName>ppt_x</p:attrName>
                                        </p:attrNameLst>
                                      </p:cBhvr>
                                      <p:tavLst>
                                        <p:tav tm="0">
                                          <p:val>
                                            <p:strVal val="#ppt_x"/>
                                          </p:val>
                                        </p:tav>
                                        <p:tav tm="100000">
                                          <p:val>
                                            <p:strVal val="#ppt_x"/>
                                          </p:val>
                                        </p:tav>
                                      </p:tavLst>
                                    </p:anim>
                                    <p:anim calcmode="lin" valueType="num">
                                      <p:cBhvr>
                                        <p:cTn id="73" dur="2000" fill="hold"/>
                                        <p:tgtEl>
                                          <p:spTgt spid="39945"/>
                                        </p:tgtEl>
                                        <p:attrNameLst>
                                          <p:attrName>ppt_y</p:attrName>
                                        </p:attrNameLst>
                                      </p:cBhvr>
                                      <p:tavLst>
                                        <p:tav tm="0">
                                          <p:val>
                                            <p:strVal val="#ppt_y+.1"/>
                                          </p:val>
                                        </p:tav>
                                        <p:tav tm="100000">
                                          <p:val>
                                            <p:strVal val="#ppt_y"/>
                                          </p:val>
                                        </p:tav>
                                      </p:tavLst>
                                    </p:anim>
                                  </p:childTnLst>
                                </p:cTn>
                              </p:par>
                            </p:childTnLst>
                          </p:cTn>
                        </p:par>
                        <p:par>
                          <p:cTn id="74" fill="hold">
                            <p:stCondLst>
                              <p:cond delay="12000"/>
                            </p:stCondLst>
                            <p:childTnLst>
                              <p:par>
                                <p:cTn id="75" presetID="42" presetClass="entr" presetSubtype="0" fill="hold" nodeType="afterEffect">
                                  <p:stCondLst>
                                    <p:cond delay="0"/>
                                  </p:stCondLst>
                                  <p:childTnLst>
                                    <p:set>
                                      <p:cBhvr>
                                        <p:cTn id="76" dur="1" fill="hold">
                                          <p:stCondLst>
                                            <p:cond delay="0"/>
                                          </p:stCondLst>
                                        </p:cTn>
                                        <p:tgtEl>
                                          <p:spTgt spid="39946"/>
                                        </p:tgtEl>
                                        <p:attrNameLst>
                                          <p:attrName>style.visibility</p:attrName>
                                        </p:attrNameLst>
                                      </p:cBhvr>
                                      <p:to>
                                        <p:strVal val="visible"/>
                                      </p:to>
                                    </p:set>
                                    <p:animEffect transition="in" filter="fade">
                                      <p:cBhvr>
                                        <p:cTn id="77" dur="2000"/>
                                        <p:tgtEl>
                                          <p:spTgt spid="39946"/>
                                        </p:tgtEl>
                                      </p:cBhvr>
                                    </p:animEffect>
                                    <p:anim calcmode="lin" valueType="num">
                                      <p:cBhvr>
                                        <p:cTn id="78" dur="2000" fill="hold"/>
                                        <p:tgtEl>
                                          <p:spTgt spid="39946"/>
                                        </p:tgtEl>
                                        <p:attrNameLst>
                                          <p:attrName>ppt_x</p:attrName>
                                        </p:attrNameLst>
                                      </p:cBhvr>
                                      <p:tavLst>
                                        <p:tav tm="0">
                                          <p:val>
                                            <p:strVal val="#ppt_x"/>
                                          </p:val>
                                        </p:tav>
                                        <p:tav tm="100000">
                                          <p:val>
                                            <p:strVal val="#ppt_x"/>
                                          </p:val>
                                        </p:tav>
                                      </p:tavLst>
                                    </p:anim>
                                    <p:anim calcmode="lin" valueType="num">
                                      <p:cBhvr>
                                        <p:cTn id="79" dur="2000" fill="hold"/>
                                        <p:tgtEl>
                                          <p:spTgt spid="39946"/>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39956"/>
                                        </p:tgtEl>
                                        <p:attrNameLst>
                                          <p:attrName>style.visibility</p:attrName>
                                        </p:attrNameLst>
                                      </p:cBhvr>
                                      <p:to>
                                        <p:strVal val="visible"/>
                                      </p:to>
                                    </p:set>
                                    <p:animEffect transition="in" filter="fade">
                                      <p:cBhvr>
                                        <p:cTn id="82" dur="2000"/>
                                        <p:tgtEl>
                                          <p:spTgt spid="39956"/>
                                        </p:tgtEl>
                                      </p:cBhvr>
                                    </p:animEffect>
                                    <p:anim calcmode="lin" valueType="num">
                                      <p:cBhvr>
                                        <p:cTn id="83" dur="2000" fill="hold"/>
                                        <p:tgtEl>
                                          <p:spTgt spid="39956"/>
                                        </p:tgtEl>
                                        <p:attrNameLst>
                                          <p:attrName>ppt_x</p:attrName>
                                        </p:attrNameLst>
                                      </p:cBhvr>
                                      <p:tavLst>
                                        <p:tav tm="0">
                                          <p:val>
                                            <p:strVal val="#ppt_x"/>
                                          </p:val>
                                        </p:tav>
                                        <p:tav tm="100000">
                                          <p:val>
                                            <p:strVal val="#ppt_x"/>
                                          </p:val>
                                        </p:tav>
                                      </p:tavLst>
                                    </p:anim>
                                    <p:anim calcmode="lin" valueType="num">
                                      <p:cBhvr>
                                        <p:cTn id="84" dur="2000" fill="hold"/>
                                        <p:tgtEl>
                                          <p:spTgt spid="399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0" grpId="0"/>
      <p:bldP spid="39948" grpId="0"/>
      <p:bldP spid="39955" grpId="0"/>
      <p:bldP spid="39956"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51201" name="图片 4"/>
          <p:cNvPicPr>
            <a:picLocks noChangeAspect="1"/>
          </p:cNvPicPr>
          <p:nvPr/>
        </p:nvPicPr>
        <p:blipFill>
          <a:blip r:embed="rId1"/>
          <a:stretch>
            <a:fillRect/>
          </a:stretch>
        </p:blipFill>
        <p:spPr>
          <a:xfrm>
            <a:off x="0" y="0"/>
            <a:ext cx="1938338" cy="1533525"/>
          </a:xfrm>
          <a:prstGeom prst="rect">
            <a:avLst/>
          </a:prstGeom>
          <a:noFill/>
          <a:ln w="9525">
            <a:noFill/>
          </a:ln>
        </p:spPr>
      </p:pic>
      <p:pic>
        <p:nvPicPr>
          <p:cNvPr id="40963" name="Picture 2"/>
          <p:cNvPicPr>
            <a:picLocks noChangeAspect="1"/>
          </p:cNvPicPr>
          <p:nvPr/>
        </p:nvPicPr>
        <p:blipFill>
          <a:blip r:embed="rId2"/>
          <a:stretch>
            <a:fillRect/>
          </a:stretch>
        </p:blipFill>
        <p:spPr>
          <a:xfrm>
            <a:off x="284163" y="1857375"/>
            <a:ext cx="3333750" cy="2381250"/>
          </a:xfrm>
          <a:prstGeom prst="rect">
            <a:avLst/>
          </a:prstGeom>
          <a:noFill/>
          <a:ln w="9525">
            <a:noFill/>
          </a:ln>
        </p:spPr>
      </p:pic>
      <p:pic>
        <p:nvPicPr>
          <p:cNvPr id="40964" name="Picture 3"/>
          <p:cNvPicPr>
            <a:picLocks noChangeAspect="1"/>
          </p:cNvPicPr>
          <p:nvPr/>
        </p:nvPicPr>
        <p:blipFill>
          <a:blip r:embed="rId3"/>
          <a:stretch>
            <a:fillRect/>
          </a:stretch>
        </p:blipFill>
        <p:spPr>
          <a:xfrm>
            <a:off x="3814763" y="1217613"/>
            <a:ext cx="4729162" cy="3600450"/>
          </a:xfrm>
          <a:prstGeom prst="rect">
            <a:avLst/>
          </a:prstGeom>
          <a:noFill/>
          <a:ln w="9525">
            <a:noFill/>
          </a:ln>
        </p:spPr>
      </p:pic>
      <p:sp>
        <p:nvSpPr>
          <p:cNvPr id="51204" name="矩形 5"/>
          <p:cNvSpPr/>
          <p:nvPr/>
        </p:nvSpPr>
        <p:spPr>
          <a:xfrm>
            <a:off x="2043113" y="322263"/>
            <a:ext cx="6429375" cy="608012"/>
          </a:xfrm>
          <a:prstGeom prst="rect">
            <a:avLst/>
          </a:prstGeom>
          <a:noFill/>
          <a:ln w="9525">
            <a:noFill/>
          </a:ln>
        </p:spPr>
        <p:txBody>
          <a:bodyPr anchor="t">
            <a:spAutoFit/>
          </a:bodyPr>
          <a:p>
            <a:pPr algn="ctr" eaLnBrk="0" hangingPunct="0">
              <a:lnSpc>
                <a:spcPct val="120000"/>
              </a:lnSpc>
            </a:pPr>
            <a:r>
              <a:rPr lang="zh-CN" altLang="en-US" sz="2800" b="1" dirty="0">
                <a:solidFill>
                  <a:srgbClr val="000000"/>
                </a:solidFill>
                <a:latin typeface="微软雅黑" panose="020B0503020204020204" charset="-122"/>
                <a:ea typeface="微软雅黑" panose="020B0503020204020204" charset="-122"/>
                <a:sym typeface="微软雅黑" panose="020B0503020204020204" charset="-122"/>
              </a:rPr>
              <a:t>三、提高民生建设质量</a:t>
            </a:r>
            <a:endParaRPr lang="zh-CN" altLang="en-US" sz="2800" b="1" dirty="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40967" name="矩形 2"/>
          <p:cNvSpPr/>
          <p:nvPr/>
        </p:nvSpPr>
        <p:spPr>
          <a:xfrm>
            <a:off x="2032000" y="5176838"/>
            <a:ext cx="5597525" cy="736600"/>
          </a:xfrm>
          <a:prstGeom prst="rect">
            <a:avLst/>
          </a:prstGeom>
          <a:solidFill>
            <a:srgbClr val="FFFFFF"/>
          </a:solidFill>
          <a:ln w="31750" cap="sq" cmpd="thickThin">
            <a:solidFill>
              <a:srgbClr val="000000"/>
            </a:solidFill>
            <a:prstDash val="sysDot"/>
            <a:miter/>
            <a:headEnd type="none" w="med" len="med"/>
            <a:tailEnd type="none" w="med" len="med"/>
          </a:ln>
        </p:spPr>
        <p:txBody>
          <a:bodyPr anchor="t">
            <a:spAutoFit/>
          </a:bodyPr>
          <a:p>
            <a:pPr eaLnBrk="0" hangingPunct="0"/>
            <a:r>
              <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rPr>
              <a:t>我国民生建设进入</a:t>
            </a:r>
            <a:r>
              <a:rPr lang="zh-CN" altLang="en-US" sz="2400" b="1" dirty="0">
                <a:solidFill>
                  <a:srgbClr val="FF0000"/>
                </a:solidFill>
                <a:latin typeface="楷体" panose="02010609060101010101" pitchFamily="49" charset="-122"/>
                <a:ea typeface="楷体" panose="02010609060101010101" pitchFamily="49" charset="-122"/>
                <a:sym typeface="楷体" panose="02010609060101010101" pitchFamily="49" charset="-122"/>
              </a:rPr>
              <a:t>质量提升时期</a:t>
            </a:r>
            <a:r>
              <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rPr>
              <a:t>，关键就是要解决好民生事业发展中的不均衡不充分问题。</a:t>
            </a:r>
            <a:endPar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40968" name="矩形 3"/>
          <p:cNvSpPr/>
          <p:nvPr/>
        </p:nvSpPr>
        <p:spPr>
          <a:xfrm>
            <a:off x="227013" y="4238625"/>
            <a:ext cx="3468687" cy="369888"/>
          </a:xfrm>
          <a:prstGeom prst="rect">
            <a:avLst/>
          </a:prstGeom>
          <a:noFill/>
          <a:ln w="9525">
            <a:noFill/>
          </a:ln>
        </p:spPr>
        <p:txBody>
          <a:bodyPr anchor="t">
            <a:spAutoFit/>
          </a:bodyPr>
          <a:p>
            <a:pPr eaLnBrk="0" hangingPunct="0"/>
            <a:r>
              <a:rPr lang="zh-CN" altLang="en-US" b="1" dirty="0">
                <a:solidFill>
                  <a:srgbClr val="0070C0"/>
                </a:solidFill>
                <a:latin typeface="Calibri" panose="020F0502020204030204" pitchFamily="34" charset="0"/>
                <a:ea typeface="宋体" panose="02010600030101010101" pitchFamily="2" charset="-122"/>
                <a:sym typeface="宋体" panose="02010600030101010101" pitchFamily="2" charset="-122"/>
              </a:rPr>
              <a:t>增进民生福祉是发展的根本目的</a:t>
            </a:r>
            <a:endParaRPr lang="zh-CN" altLang="en-US" b="1" dirty="0">
              <a:solidFill>
                <a:srgbClr val="0070C0"/>
              </a:solidFill>
              <a:latin typeface="Calibri" panose="020F0502020204030204" pitchFamily="34" charset="0"/>
              <a:ea typeface="宋体" panose="02010600030101010101" pitchFamily="2" charset="-122"/>
              <a:sym typeface="宋体" panose="02010600030101010101" pitchFamily="2" charset="-122"/>
            </a:endParaRPr>
          </a:p>
        </p:txBody>
      </p:sp>
      <p:sp>
        <p:nvSpPr>
          <p:cNvPr id="40969" name="矩形 4"/>
          <p:cNvSpPr/>
          <p:nvPr/>
        </p:nvSpPr>
        <p:spPr>
          <a:xfrm rot="1565162">
            <a:off x="6161088" y="2139950"/>
            <a:ext cx="1743075" cy="584200"/>
          </a:xfrm>
          <a:prstGeom prst="rect">
            <a:avLst/>
          </a:prstGeom>
          <a:noFill/>
          <a:ln w="9525">
            <a:noFill/>
          </a:ln>
        </p:spPr>
        <p:txBody>
          <a:bodyPr anchor="t">
            <a:spAutoFit/>
          </a:bodyPr>
          <a:p>
            <a:pPr eaLnBrk="0" hangingPunct="0"/>
            <a:r>
              <a:rPr lang="zh-CN" altLang="en-US" sz="1600" b="1" dirty="0">
                <a:solidFill>
                  <a:srgbClr val="000000"/>
                </a:solidFill>
                <a:latin typeface="Calibri" panose="020F0502020204030204" pitchFamily="34" charset="0"/>
                <a:ea typeface="宋体" panose="02010600030101010101" pitchFamily="2" charset="-122"/>
                <a:sym typeface="Calibri" panose="020F0502020204030204" pitchFamily="34" charset="0"/>
              </a:rPr>
              <a:t>带领人民不断创造美好生活</a:t>
            </a:r>
            <a:endParaRPr lang="zh-CN" altLang="en-US" sz="1600" b="1"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40970" name="矩形 6"/>
          <p:cNvSpPr/>
          <p:nvPr/>
        </p:nvSpPr>
        <p:spPr>
          <a:xfrm rot="1754445">
            <a:off x="4249738" y="4130675"/>
            <a:ext cx="1831975" cy="738188"/>
          </a:xfrm>
          <a:prstGeom prst="rect">
            <a:avLst/>
          </a:prstGeom>
          <a:noFill/>
          <a:ln w="9525">
            <a:noFill/>
          </a:ln>
        </p:spPr>
        <p:txBody>
          <a:bodyPr anchor="t">
            <a:spAutoFit/>
          </a:bodyPr>
          <a:p>
            <a:pPr eaLnBrk="0" hangingPunct="0"/>
            <a:r>
              <a:rPr lang="zh-CN" altLang="en-US" b="1" dirty="0">
                <a:solidFill>
                  <a:srgbClr val="0070C0"/>
                </a:solidFill>
                <a:latin typeface="Calibri" panose="020F0502020204030204" pitchFamily="34" charset="0"/>
                <a:ea typeface="宋体" panose="02010600030101010101" pitchFamily="2" charset="-122"/>
                <a:sym typeface="宋体" panose="02010600030101010101" pitchFamily="2" charset="-122"/>
              </a:rPr>
              <a:t>“美好生活”</a:t>
            </a:r>
            <a:endParaRPr lang="zh-CN" altLang="en-US" b="1" dirty="0">
              <a:solidFill>
                <a:srgbClr val="0070C0"/>
              </a:solidFill>
              <a:latin typeface="Calibri" panose="020F0502020204030204" pitchFamily="34" charset="0"/>
              <a:ea typeface="宋体" panose="02010600030101010101" pitchFamily="2" charset="-122"/>
              <a:sym typeface="宋体" panose="02010600030101010101" pitchFamily="2" charset="-122"/>
            </a:endParaRPr>
          </a:p>
          <a:p>
            <a:pPr eaLnBrk="0" hangingPunct="0"/>
            <a:r>
              <a:rPr lang="zh-CN" altLang="en-US" b="1" dirty="0">
                <a:solidFill>
                  <a:srgbClr val="0070C0"/>
                </a:solidFill>
                <a:latin typeface="Calibri" panose="020F0502020204030204" pitchFamily="34" charset="0"/>
                <a:ea typeface="宋体" panose="02010600030101010101" pitchFamily="2" charset="-122"/>
                <a:sym typeface="宋体" panose="02010600030101010101" pitchFamily="2" charset="-122"/>
              </a:rPr>
              <a:t>共出现</a:t>
            </a:r>
            <a:r>
              <a:rPr lang="en-US" altLang="zh-CN" sz="2400" b="1" dirty="0">
                <a:solidFill>
                  <a:srgbClr val="C00000"/>
                </a:solidFill>
                <a:latin typeface="Calibri" panose="020F0502020204030204" pitchFamily="34" charset="0"/>
                <a:ea typeface="宋体" panose="02010600030101010101" pitchFamily="2" charset="-122"/>
                <a:sym typeface="Calibri" panose="020F0502020204030204" pitchFamily="34" charset="0"/>
              </a:rPr>
              <a:t>14</a:t>
            </a:r>
            <a:r>
              <a:rPr lang="zh-CN" altLang="en-US" b="1" dirty="0">
                <a:solidFill>
                  <a:srgbClr val="0070C0"/>
                </a:solidFill>
                <a:latin typeface="Calibri" panose="020F0502020204030204" pitchFamily="34" charset="0"/>
                <a:ea typeface="宋体" panose="02010600030101010101" pitchFamily="2" charset="-122"/>
                <a:sym typeface="宋体" panose="02010600030101010101" pitchFamily="2" charset="-122"/>
              </a:rPr>
              <a:t>次</a:t>
            </a:r>
            <a:endParaRPr lang="zh-CN" altLang="en-US" b="1" dirty="0">
              <a:solidFill>
                <a:srgbClr val="0070C0"/>
              </a:solidFill>
              <a:latin typeface="Calibri" panose="020F0502020204030204" pitchFamily="34" charset="0"/>
              <a:ea typeface="宋体" panose="02010600030101010101" pitchFamily="2" charset="-122"/>
              <a:sym typeface="宋体" panose="02010600030101010101" pitchFamily="2" charset="-122"/>
            </a:endParaRPr>
          </a:p>
        </p:txBody>
      </p:sp>
      <p:sp>
        <p:nvSpPr>
          <p:cNvPr id="40971" name="矩形 7"/>
          <p:cNvSpPr/>
          <p:nvPr/>
        </p:nvSpPr>
        <p:spPr>
          <a:xfrm rot="2030316">
            <a:off x="5438775" y="1447800"/>
            <a:ext cx="415925" cy="1477963"/>
          </a:xfrm>
          <a:prstGeom prst="rect">
            <a:avLst/>
          </a:prstGeom>
          <a:noFill/>
          <a:ln w="9525">
            <a:noFill/>
          </a:ln>
        </p:spPr>
        <p:txBody>
          <a:bodyPr wrap="none" anchor="t">
            <a:spAutoFit/>
          </a:bodyPr>
          <a:p>
            <a:pPr eaLnBrk="0" hangingPunct="0"/>
            <a:r>
              <a:rPr lang="zh-CN" altLang="en-US" b="1" dirty="0">
                <a:solidFill>
                  <a:srgbClr val="000000"/>
                </a:solidFill>
                <a:latin typeface="Calibri" panose="020F0502020204030204" pitchFamily="34" charset="0"/>
                <a:ea typeface="宋体" panose="02010600030101010101" pitchFamily="2" charset="-122"/>
                <a:sym typeface="宋体" panose="02010600030101010101" pitchFamily="2" charset="-122"/>
              </a:rPr>
              <a:t>十</a:t>
            </a:r>
            <a:endParaRPr lang="en-US" altLang="zh-CN" b="1" dirty="0">
              <a:solidFill>
                <a:srgbClr val="000000"/>
              </a:solidFill>
              <a:latin typeface="Calibri" panose="020F0502020204030204" pitchFamily="34" charset="0"/>
              <a:ea typeface="宋体" panose="02010600030101010101" pitchFamily="2" charset="-122"/>
              <a:sym typeface="Calibri" panose="020F0502020204030204" pitchFamily="34" charset="0"/>
            </a:endParaRPr>
          </a:p>
          <a:p>
            <a:pPr eaLnBrk="0" hangingPunct="0"/>
            <a:r>
              <a:rPr lang="zh-CN" altLang="en-US" b="1" dirty="0">
                <a:solidFill>
                  <a:srgbClr val="000000"/>
                </a:solidFill>
                <a:latin typeface="Calibri" panose="020F0502020204030204" pitchFamily="34" charset="0"/>
                <a:ea typeface="宋体" panose="02010600030101010101" pitchFamily="2" charset="-122"/>
                <a:sym typeface="宋体" panose="02010600030101010101" pitchFamily="2" charset="-122"/>
              </a:rPr>
              <a:t>九</a:t>
            </a:r>
            <a:endParaRPr lang="en-US" altLang="zh-CN" b="1" dirty="0">
              <a:solidFill>
                <a:srgbClr val="000000"/>
              </a:solidFill>
              <a:latin typeface="Calibri" panose="020F0502020204030204" pitchFamily="34" charset="0"/>
              <a:ea typeface="宋体" panose="02010600030101010101" pitchFamily="2" charset="-122"/>
              <a:sym typeface="Calibri" panose="020F0502020204030204" pitchFamily="34" charset="0"/>
            </a:endParaRPr>
          </a:p>
          <a:p>
            <a:pPr eaLnBrk="0" hangingPunct="0"/>
            <a:r>
              <a:rPr lang="zh-CN" altLang="en-US" b="1" dirty="0">
                <a:solidFill>
                  <a:srgbClr val="000000"/>
                </a:solidFill>
                <a:latin typeface="Calibri" panose="020F0502020204030204" pitchFamily="34" charset="0"/>
                <a:ea typeface="宋体" panose="02010600030101010101" pitchFamily="2" charset="-122"/>
                <a:sym typeface="宋体" panose="02010600030101010101" pitchFamily="2" charset="-122"/>
              </a:rPr>
              <a:t>大</a:t>
            </a:r>
            <a:endParaRPr lang="en-US" altLang="zh-CN" b="1" dirty="0">
              <a:solidFill>
                <a:srgbClr val="000000"/>
              </a:solidFill>
              <a:latin typeface="Calibri" panose="020F0502020204030204" pitchFamily="34" charset="0"/>
              <a:ea typeface="宋体" panose="02010600030101010101" pitchFamily="2" charset="-122"/>
              <a:sym typeface="Calibri" panose="020F0502020204030204" pitchFamily="34" charset="0"/>
            </a:endParaRPr>
          </a:p>
          <a:p>
            <a:pPr eaLnBrk="0" hangingPunct="0"/>
            <a:r>
              <a:rPr lang="zh-CN" altLang="en-US" b="1" dirty="0">
                <a:solidFill>
                  <a:srgbClr val="000000"/>
                </a:solidFill>
                <a:latin typeface="Calibri" panose="020F0502020204030204" pitchFamily="34" charset="0"/>
                <a:ea typeface="宋体" panose="02010600030101010101" pitchFamily="2" charset="-122"/>
                <a:sym typeface="宋体" panose="02010600030101010101" pitchFamily="2" charset="-122"/>
              </a:rPr>
              <a:t>报</a:t>
            </a:r>
            <a:endParaRPr lang="en-US" altLang="zh-CN" b="1" dirty="0">
              <a:solidFill>
                <a:srgbClr val="000000"/>
              </a:solidFill>
              <a:latin typeface="Calibri" panose="020F0502020204030204" pitchFamily="34" charset="0"/>
              <a:ea typeface="宋体" panose="02010600030101010101" pitchFamily="2" charset="-122"/>
              <a:sym typeface="Calibri" panose="020F0502020204030204" pitchFamily="34" charset="0"/>
            </a:endParaRPr>
          </a:p>
          <a:p>
            <a:pPr eaLnBrk="0" hangingPunct="0"/>
            <a:r>
              <a:rPr lang="zh-CN" altLang="en-US" b="1" dirty="0">
                <a:solidFill>
                  <a:srgbClr val="000000"/>
                </a:solidFill>
                <a:latin typeface="Calibri" panose="020F0502020204030204" pitchFamily="34" charset="0"/>
                <a:ea typeface="宋体" panose="02010600030101010101" pitchFamily="2" charset="-122"/>
                <a:sym typeface="宋体" panose="02010600030101010101" pitchFamily="2" charset="-122"/>
              </a:rPr>
              <a:t>告</a:t>
            </a:r>
            <a:endParaRPr lang="zh-CN" altLang="en-US" b="1"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40972" name="矩形 8"/>
          <p:cNvSpPr/>
          <p:nvPr/>
        </p:nvSpPr>
        <p:spPr>
          <a:xfrm rot="1682600">
            <a:off x="5557838" y="2741613"/>
            <a:ext cx="1911350" cy="828675"/>
          </a:xfrm>
          <a:prstGeom prst="rect">
            <a:avLst/>
          </a:prstGeom>
          <a:noFill/>
          <a:ln w="9525">
            <a:noFill/>
          </a:ln>
        </p:spPr>
        <p:txBody>
          <a:bodyPr anchor="t">
            <a:spAutoFit/>
          </a:bodyPr>
          <a:p>
            <a:pPr eaLnBrk="0" hangingPunct="0"/>
            <a:r>
              <a:rPr lang="zh-CN" altLang="en-US" sz="1600" b="1" dirty="0">
                <a:solidFill>
                  <a:srgbClr val="000000"/>
                </a:solidFill>
                <a:latin typeface="Calibri" panose="020F0502020204030204" pitchFamily="34" charset="0"/>
                <a:ea typeface="宋体" panose="02010600030101010101" pitchFamily="2" charset="-122"/>
                <a:sym typeface="Calibri" panose="020F0502020204030204" pitchFamily="34" charset="0"/>
              </a:rPr>
              <a:t>永远把人民对美好生活的向往作为奋斗目标</a:t>
            </a:r>
            <a:endParaRPr lang="zh-CN" altLang="en-US" sz="1600" b="1" dirty="0">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40973" name="矩形 9"/>
          <p:cNvSpPr/>
          <p:nvPr/>
        </p:nvSpPr>
        <p:spPr>
          <a:xfrm rot="1833118">
            <a:off x="4959350" y="3654425"/>
            <a:ext cx="2082800" cy="582613"/>
          </a:xfrm>
          <a:prstGeom prst="rect">
            <a:avLst/>
          </a:prstGeom>
          <a:noFill/>
          <a:ln w="9525">
            <a:noFill/>
          </a:ln>
        </p:spPr>
        <p:txBody>
          <a:bodyPr anchor="t">
            <a:spAutoFit/>
          </a:bodyPr>
          <a:p>
            <a:pPr eaLnBrk="0" hangingPunct="0"/>
            <a:r>
              <a:rPr lang="zh-CN" altLang="en-US" sz="1600" b="1" dirty="0">
                <a:solidFill>
                  <a:srgbClr val="000000"/>
                </a:solidFill>
                <a:latin typeface="Calibri" panose="020F0502020204030204" pitchFamily="34" charset="0"/>
                <a:ea typeface="宋体" panose="02010600030101010101" pitchFamily="2" charset="-122"/>
                <a:sym typeface="Calibri" panose="020F0502020204030204" pitchFamily="34" charset="0"/>
              </a:rPr>
              <a:t>不断满足人民日益增长的美好生活需要</a:t>
            </a:r>
            <a:endParaRPr lang="zh-CN" altLang="en-US" sz="1600" b="1" dirty="0">
              <a:solidFill>
                <a:srgbClr val="000000"/>
              </a:solidFill>
              <a:latin typeface="Calibri" panose="020F0502020204030204" pitchFamily="34" charset="0"/>
              <a:ea typeface="宋体" panose="02010600030101010101" pitchFamily="2" charset="-122"/>
              <a:sym typeface="Calibri" panose="020F0502020204030204" pitchFamily="34" charset="0"/>
            </a:endParaRPr>
          </a:p>
        </p:txBody>
      </p:sp>
      <p:sp>
        <p:nvSpPr>
          <p:cNvPr id="40974" name="云形标注 10"/>
          <p:cNvSpPr/>
          <p:nvPr/>
        </p:nvSpPr>
        <p:spPr>
          <a:xfrm>
            <a:off x="7170738" y="1371600"/>
            <a:ext cx="1760537" cy="565150"/>
          </a:xfrm>
          <a:prstGeom prst="cloudCallout">
            <a:avLst>
              <a:gd name="adj1" fmla="val -19995"/>
              <a:gd name="adj2" fmla="val 65000"/>
            </a:avLst>
          </a:prstGeom>
          <a:solidFill>
            <a:schemeClr val="accent1"/>
          </a:solidFill>
          <a:ln w="25400" cap="flat" cmpd="sng">
            <a:solidFill>
              <a:srgbClr val="395E8A"/>
            </a:solidFill>
            <a:prstDash val="solid"/>
            <a:round/>
            <a:headEnd type="none" w="med" len="med"/>
            <a:tailEnd type="none" w="med" len="med"/>
          </a:ln>
        </p:spPr>
        <p:txBody>
          <a:bodyPr anchor="ctr"/>
          <a:p>
            <a:pPr algn="ctr" eaLnBrk="0" hangingPunct="0"/>
            <a:r>
              <a:rPr lang="zh-CN" altLang="en-US" dirty="0">
                <a:solidFill>
                  <a:srgbClr val="FFFFFF"/>
                </a:solidFill>
                <a:latin typeface="宋体" panose="02010600030101010101" pitchFamily="2" charset="-122"/>
                <a:ea typeface="宋体" panose="02010600030101010101" pitchFamily="2" charset="-122"/>
                <a:sym typeface="宋体" panose="02010600030101010101" pitchFamily="2" charset="-122"/>
              </a:rPr>
              <a:t>经济需要</a:t>
            </a:r>
            <a:endParaRPr lang="zh-CN" altLang="en-US"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40975" name="云形标注 14"/>
          <p:cNvSpPr/>
          <p:nvPr/>
        </p:nvSpPr>
        <p:spPr>
          <a:xfrm rot="1778421">
            <a:off x="7378700" y="3349625"/>
            <a:ext cx="1760538" cy="565150"/>
          </a:xfrm>
          <a:prstGeom prst="cloudCallout">
            <a:avLst>
              <a:gd name="adj1" fmla="val -37551"/>
              <a:gd name="adj2" fmla="val 93727"/>
            </a:avLst>
          </a:prstGeom>
          <a:solidFill>
            <a:schemeClr val="accent1"/>
          </a:solidFill>
          <a:ln w="25400" cap="flat" cmpd="sng">
            <a:solidFill>
              <a:srgbClr val="395E8A"/>
            </a:solidFill>
            <a:prstDash val="solid"/>
            <a:round/>
            <a:headEnd type="none" w="med" len="med"/>
            <a:tailEnd type="none" w="med" len="med"/>
          </a:ln>
        </p:spPr>
        <p:txBody>
          <a:bodyPr anchor="ctr"/>
          <a:p>
            <a:pPr algn="ctr" eaLnBrk="0" hangingPunct="0"/>
            <a:r>
              <a:rPr lang="zh-CN" altLang="en-US" dirty="0">
                <a:solidFill>
                  <a:srgbClr val="FFFFFF"/>
                </a:solidFill>
                <a:latin typeface="宋体" panose="02010600030101010101" pitchFamily="2" charset="-122"/>
                <a:ea typeface="宋体" panose="02010600030101010101" pitchFamily="2" charset="-122"/>
                <a:sym typeface="宋体" panose="02010600030101010101" pitchFamily="2" charset="-122"/>
              </a:rPr>
              <a:t>政治需要</a:t>
            </a:r>
            <a:endParaRPr lang="zh-CN" altLang="en-US"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40976" name="云形标注 15"/>
          <p:cNvSpPr/>
          <p:nvPr/>
        </p:nvSpPr>
        <p:spPr>
          <a:xfrm rot="3470167">
            <a:off x="7075488" y="4341813"/>
            <a:ext cx="1758950" cy="563562"/>
          </a:xfrm>
          <a:prstGeom prst="cloudCallout">
            <a:avLst>
              <a:gd name="adj1" fmla="val -37551"/>
              <a:gd name="adj2" fmla="val 93727"/>
            </a:avLst>
          </a:prstGeom>
          <a:solidFill>
            <a:schemeClr val="accent1"/>
          </a:solidFill>
          <a:ln w="25400" cap="flat" cmpd="sng">
            <a:solidFill>
              <a:srgbClr val="395E8A"/>
            </a:solidFill>
            <a:prstDash val="solid"/>
            <a:round/>
            <a:headEnd type="none" w="med" len="med"/>
            <a:tailEnd type="none" w="med" len="med"/>
          </a:ln>
        </p:spPr>
        <p:txBody>
          <a:bodyPr anchor="ctr"/>
          <a:p>
            <a:pPr algn="ctr" eaLnBrk="0" hangingPunct="0"/>
            <a:r>
              <a:rPr lang="zh-CN" altLang="en-US" dirty="0">
                <a:solidFill>
                  <a:srgbClr val="FFFFFF"/>
                </a:solidFill>
                <a:latin typeface="宋体" panose="02010600030101010101" pitchFamily="2" charset="-122"/>
                <a:ea typeface="宋体" panose="02010600030101010101" pitchFamily="2" charset="-122"/>
                <a:sym typeface="宋体" panose="02010600030101010101" pitchFamily="2" charset="-122"/>
              </a:rPr>
              <a:t>文化需要</a:t>
            </a:r>
            <a:endParaRPr lang="zh-CN" altLang="en-US"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40977" name="云形标注 16"/>
          <p:cNvSpPr/>
          <p:nvPr/>
        </p:nvSpPr>
        <p:spPr>
          <a:xfrm rot="-648743">
            <a:off x="3951288" y="1308100"/>
            <a:ext cx="1760537" cy="565150"/>
          </a:xfrm>
          <a:prstGeom prst="cloudCallout">
            <a:avLst>
              <a:gd name="adj1" fmla="val 7796"/>
              <a:gd name="adj2" fmla="val 159241"/>
            </a:avLst>
          </a:prstGeom>
          <a:solidFill>
            <a:schemeClr val="accent1"/>
          </a:solidFill>
          <a:ln w="25400" cap="flat" cmpd="sng">
            <a:solidFill>
              <a:srgbClr val="395E8A"/>
            </a:solidFill>
            <a:prstDash val="solid"/>
            <a:round/>
            <a:headEnd type="none" w="med" len="med"/>
            <a:tailEnd type="none" w="med" len="med"/>
          </a:ln>
        </p:spPr>
        <p:txBody>
          <a:bodyPr anchor="ctr"/>
          <a:p>
            <a:pPr algn="ctr" eaLnBrk="0" hangingPunct="0"/>
            <a:r>
              <a:rPr lang="zh-CN" altLang="en-US" dirty="0">
                <a:solidFill>
                  <a:srgbClr val="FFFFFF"/>
                </a:solidFill>
                <a:latin typeface="宋体" panose="02010600030101010101" pitchFamily="2" charset="-122"/>
                <a:ea typeface="宋体" panose="02010600030101010101" pitchFamily="2" charset="-122"/>
                <a:sym typeface="宋体" panose="02010600030101010101" pitchFamily="2" charset="-122"/>
              </a:rPr>
              <a:t>社会需要</a:t>
            </a:r>
            <a:endParaRPr lang="zh-CN" altLang="en-US"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40978" name="云形标注 17"/>
          <p:cNvSpPr/>
          <p:nvPr/>
        </p:nvSpPr>
        <p:spPr>
          <a:xfrm rot="-2260538">
            <a:off x="3621088" y="2181225"/>
            <a:ext cx="1282700" cy="655638"/>
          </a:xfrm>
          <a:prstGeom prst="cloudCallout">
            <a:avLst>
              <a:gd name="adj1" fmla="val 7796"/>
              <a:gd name="adj2" fmla="val 159241"/>
            </a:avLst>
          </a:prstGeom>
          <a:solidFill>
            <a:schemeClr val="accent1"/>
          </a:solidFill>
          <a:ln w="25400" cap="flat" cmpd="sng">
            <a:solidFill>
              <a:srgbClr val="395E8A"/>
            </a:solidFill>
            <a:prstDash val="solid"/>
            <a:round/>
            <a:headEnd type="none" w="med" len="med"/>
            <a:tailEnd type="none" w="med" len="med"/>
          </a:ln>
        </p:spPr>
        <p:txBody>
          <a:bodyPr anchor="ctr"/>
          <a:p>
            <a:pPr algn="ctr" eaLnBrk="0" hangingPunct="0"/>
            <a:r>
              <a:rPr lang="zh-CN" altLang="en-US" dirty="0">
                <a:solidFill>
                  <a:srgbClr val="FFFFFF"/>
                </a:solidFill>
                <a:latin typeface="宋体" panose="02010600030101010101" pitchFamily="2" charset="-122"/>
                <a:ea typeface="宋体" panose="02010600030101010101" pitchFamily="2" charset="-122"/>
                <a:sym typeface="宋体" panose="02010600030101010101" pitchFamily="2" charset="-122"/>
              </a:rPr>
              <a:t>生态需要</a:t>
            </a:r>
            <a:endParaRPr lang="zh-CN" altLang="en-US"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0963"/>
                                        </p:tgtEl>
                                        <p:attrNameLst>
                                          <p:attrName>style.visibility</p:attrName>
                                        </p:attrNameLst>
                                      </p:cBhvr>
                                      <p:to>
                                        <p:strVal val="visible"/>
                                      </p:to>
                                    </p:set>
                                    <p:anim calcmode="lin" valueType="num">
                                      <p:cBhvr>
                                        <p:cTn id="7" dur="2000" fill="hold"/>
                                        <p:tgtEl>
                                          <p:spTgt spid="40963"/>
                                        </p:tgtEl>
                                        <p:attrNameLst>
                                          <p:attrName>ppt_w</p:attrName>
                                        </p:attrNameLst>
                                      </p:cBhvr>
                                      <p:tavLst>
                                        <p:tav tm="0">
                                          <p:val>
                                            <p:fltVal val="0.000000"/>
                                          </p:val>
                                        </p:tav>
                                        <p:tav tm="100000">
                                          <p:val>
                                            <p:strVal val="#ppt_w"/>
                                          </p:val>
                                        </p:tav>
                                      </p:tavLst>
                                    </p:anim>
                                    <p:anim calcmode="lin" valueType="num">
                                      <p:cBhvr>
                                        <p:cTn id="8" dur="2000" fill="hold"/>
                                        <p:tgtEl>
                                          <p:spTgt spid="40963"/>
                                        </p:tgtEl>
                                        <p:attrNameLst>
                                          <p:attrName>ppt_h</p:attrName>
                                        </p:attrNameLst>
                                      </p:cBhvr>
                                      <p:tavLst>
                                        <p:tav tm="0">
                                          <p:val>
                                            <p:fltVal val="0.000000"/>
                                          </p:val>
                                        </p:tav>
                                        <p:tav tm="100000">
                                          <p:val>
                                            <p:strVal val="#ppt_h"/>
                                          </p:val>
                                        </p:tav>
                                      </p:tavLst>
                                    </p:anim>
                                    <p:animEffect transition="in" filter="fade">
                                      <p:cBhvr>
                                        <p:cTn id="9" dur="2000"/>
                                        <p:tgtEl>
                                          <p:spTgt spid="4096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0968"/>
                                        </p:tgtEl>
                                        <p:attrNameLst>
                                          <p:attrName>style.visibility</p:attrName>
                                        </p:attrNameLst>
                                      </p:cBhvr>
                                      <p:to>
                                        <p:strVal val="visible"/>
                                      </p:to>
                                    </p:set>
                                    <p:anim calcmode="lin" valueType="num">
                                      <p:cBhvr>
                                        <p:cTn id="12" dur="2000" fill="hold"/>
                                        <p:tgtEl>
                                          <p:spTgt spid="40968"/>
                                        </p:tgtEl>
                                        <p:attrNameLst>
                                          <p:attrName>ppt_w</p:attrName>
                                        </p:attrNameLst>
                                      </p:cBhvr>
                                      <p:tavLst>
                                        <p:tav tm="0">
                                          <p:val>
                                            <p:fltVal val="0.000000"/>
                                          </p:val>
                                        </p:tav>
                                        <p:tav tm="100000">
                                          <p:val>
                                            <p:strVal val="#ppt_w"/>
                                          </p:val>
                                        </p:tav>
                                      </p:tavLst>
                                    </p:anim>
                                    <p:anim calcmode="lin" valueType="num">
                                      <p:cBhvr>
                                        <p:cTn id="13" dur="2000" fill="hold"/>
                                        <p:tgtEl>
                                          <p:spTgt spid="40968"/>
                                        </p:tgtEl>
                                        <p:attrNameLst>
                                          <p:attrName>ppt_h</p:attrName>
                                        </p:attrNameLst>
                                      </p:cBhvr>
                                      <p:tavLst>
                                        <p:tav tm="0">
                                          <p:val>
                                            <p:fltVal val="0.000000"/>
                                          </p:val>
                                        </p:tav>
                                        <p:tav tm="100000">
                                          <p:val>
                                            <p:strVal val="#ppt_h"/>
                                          </p:val>
                                        </p:tav>
                                      </p:tavLst>
                                    </p:anim>
                                    <p:animEffect transition="in" filter="fade">
                                      <p:cBhvr>
                                        <p:cTn id="14" dur="2000"/>
                                        <p:tgtEl>
                                          <p:spTgt spid="40968"/>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40964"/>
                                        </p:tgtEl>
                                        <p:attrNameLst>
                                          <p:attrName>style.visibility</p:attrName>
                                        </p:attrNameLst>
                                      </p:cBhvr>
                                      <p:to>
                                        <p:strVal val="visible"/>
                                      </p:to>
                                    </p:set>
                                    <p:animEffect transition="in" filter="fade">
                                      <p:cBhvr>
                                        <p:cTn id="18" dur="2000"/>
                                        <p:tgtEl>
                                          <p:spTgt spid="40964"/>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40971"/>
                                        </p:tgtEl>
                                        <p:attrNameLst>
                                          <p:attrName>style.visibility</p:attrName>
                                        </p:attrNameLst>
                                      </p:cBhvr>
                                      <p:to>
                                        <p:strVal val="visible"/>
                                      </p:to>
                                    </p:set>
                                  </p:childTnLst>
                                </p:cTn>
                              </p:par>
                              <p:par>
                                <p:cTn id="21" presetID="10" presetClass="entr" presetSubtype="0" fill="hold" grpId="0" nodeType="withEffect">
                                  <p:stCondLst>
                                    <p:cond delay="0"/>
                                  </p:stCondLst>
                                  <p:childTnLst>
                                    <p:set>
                                      <p:cBhvr>
                                        <p:cTn id="22" dur="1" fill="hold">
                                          <p:stCondLst>
                                            <p:cond delay="0"/>
                                          </p:stCondLst>
                                        </p:cTn>
                                        <p:tgtEl>
                                          <p:spTgt spid="40969"/>
                                        </p:tgtEl>
                                        <p:attrNameLst>
                                          <p:attrName>style.visibility</p:attrName>
                                        </p:attrNameLst>
                                      </p:cBhvr>
                                      <p:to>
                                        <p:strVal val="visible"/>
                                      </p:to>
                                    </p:set>
                                    <p:animEffect transition="in" filter="fade">
                                      <p:cBhvr>
                                        <p:cTn id="23" dur="2000"/>
                                        <p:tgtEl>
                                          <p:spTgt spid="4096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0970"/>
                                        </p:tgtEl>
                                        <p:attrNameLst>
                                          <p:attrName>style.visibility</p:attrName>
                                        </p:attrNameLst>
                                      </p:cBhvr>
                                      <p:to>
                                        <p:strVal val="visible"/>
                                      </p:to>
                                    </p:set>
                                    <p:animEffect transition="in" filter="fade">
                                      <p:cBhvr>
                                        <p:cTn id="26" dur="2000"/>
                                        <p:tgtEl>
                                          <p:spTgt spid="4097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0972"/>
                                        </p:tgtEl>
                                        <p:attrNameLst>
                                          <p:attrName>style.visibility</p:attrName>
                                        </p:attrNameLst>
                                      </p:cBhvr>
                                      <p:to>
                                        <p:strVal val="visible"/>
                                      </p:to>
                                    </p:set>
                                    <p:animEffect transition="in" filter="fade">
                                      <p:cBhvr>
                                        <p:cTn id="29" dur="2000"/>
                                        <p:tgtEl>
                                          <p:spTgt spid="4097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973"/>
                                        </p:tgtEl>
                                        <p:attrNameLst>
                                          <p:attrName>style.visibility</p:attrName>
                                        </p:attrNameLst>
                                      </p:cBhvr>
                                      <p:to>
                                        <p:strVal val="visible"/>
                                      </p:to>
                                    </p:set>
                                    <p:animEffect transition="in" filter="fade">
                                      <p:cBhvr>
                                        <p:cTn id="32" dur="2000"/>
                                        <p:tgtEl>
                                          <p:spTgt spid="40973"/>
                                        </p:tgtEl>
                                      </p:cBhvr>
                                    </p:animEffect>
                                  </p:childTnLst>
                                </p:cTn>
                              </p:par>
                            </p:childTnLst>
                          </p:cTn>
                        </p:par>
                        <p:par>
                          <p:cTn id="33" fill="hold">
                            <p:stCondLst>
                              <p:cond delay="4000"/>
                            </p:stCondLst>
                            <p:childTnLst>
                              <p:par>
                                <p:cTn id="34" presetID="2" presetClass="entr" presetSubtype="4" fill="hold" grpId="0" nodeType="afterEffect">
                                  <p:stCondLst>
                                    <p:cond delay="0"/>
                                  </p:stCondLst>
                                  <p:childTnLst>
                                    <p:set>
                                      <p:cBhvr>
                                        <p:cTn id="35" dur="1" fill="hold">
                                          <p:stCondLst>
                                            <p:cond delay="0"/>
                                          </p:stCondLst>
                                        </p:cTn>
                                        <p:tgtEl>
                                          <p:spTgt spid="40974"/>
                                        </p:tgtEl>
                                        <p:attrNameLst>
                                          <p:attrName>style.visibility</p:attrName>
                                        </p:attrNameLst>
                                      </p:cBhvr>
                                      <p:to>
                                        <p:strVal val="visible"/>
                                      </p:to>
                                    </p:set>
                                    <p:anim calcmode="lin" valueType="num">
                                      <p:cBhvr>
                                        <p:cTn id="36" dur="2000" fill="hold"/>
                                        <p:tgtEl>
                                          <p:spTgt spid="40974"/>
                                        </p:tgtEl>
                                        <p:attrNameLst>
                                          <p:attrName>ppt_x</p:attrName>
                                        </p:attrNameLst>
                                      </p:cBhvr>
                                      <p:tavLst>
                                        <p:tav tm="0">
                                          <p:val>
                                            <p:strVal val="#ppt_x"/>
                                          </p:val>
                                        </p:tav>
                                        <p:tav tm="100000">
                                          <p:val>
                                            <p:strVal val="#ppt_x"/>
                                          </p:val>
                                        </p:tav>
                                      </p:tavLst>
                                    </p:anim>
                                    <p:anim calcmode="lin" valueType="num">
                                      <p:cBhvr>
                                        <p:cTn id="37" dur="2000" fill="hold"/>
                                        <p:tgtEl>
                                          <p:spTgt spid="40974"/>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40977"/>
                                        </p:tgtEl>
                                        <p:attrNameLst>
                                          <p:attrName>style.visibility</p:attrName>
                                        </p:attrNameLst>
                                      </p:cBhvr>
                                      <p:to>
                                        <p:strVal val="visible"/>
                                      </p:to>
                                    </p:set>
                                    <p:anim calcmode="lin" valueType="num">
                                      <p:cBhvr>
                                        <p:cTn id="40" dur="2000" fill="hold"/>
                                        <p:tgtEl>
                                          <p:spTgt spid="40977"/>
                                        </p:tgtEl>
                                        <p:attrNameLst>
                                          <p:attrName>ppt_x</p:attrName>
                                        </p:attrNameLst>
                                      </p:cBhvr>
                                      <p:tavLst>
                                        <p:tav tm="0">
                                          <p:val>
                                            <p:strVal val="#ppt_x"/>
                                          </p:val>
                                        </p:tav>
                                        <p:tav tm="100000">
                                          <p:val>
                                            <p:strVal val="#ppt_x"/>
                                          </p:val>
                                        </p:tav>
                                      </p:tavLst>
                                    </p:anim>
                                    <p:anim calcmode="lin" valueType="num">
                                      <p:cBhvr>
                                        <p:cTn id="41" dur="2000" fill="hold"/>
                                        <p:tgtEl>
                                          <p:spTgt spid="40977"/>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40978"/>
                                        </p:tgtEl>
                                        <p:attrNameLst>
                                          <p:attrName>style.visibility</p:attrName>
                                        </p:attrNameLst>
                                      </p:cBhvr>
                                      <p:to>
                                        <p:strVal val="visible"/>
                                      </p:to>
                                    </p:set>
                                    <p:anim calcmode="lin" valueType="num">
                                      <p:cBhvr>
                                        <p:cTn id="44" dur="2000" fill="hold"/>
                                        <p:tgtEl>
                                          <p:spTgt spid="40978"/>
                                        </p:tgtEl>
                                        <p:attrNameLst>
                                          <p:attrName>ppt_x</p:attrName>
                                        </p:attrNameLst>
                                      </p:cBhvr>
                                      <p:tavLst>
                                        <p:tav tm="0">
                                          <p:val>
                                            <p:strVal val="#ppt_x"/>
                                          </p:val>
                                        </p:tav>
                                        <p:tav tm="100000">
                                          <p:val>
                                            <p:strVal val="#ppt_x"/>
                                          </p:val>
                                        </p:tav>
                                      </p:tavLst>
                                    </p:anim>
                                    <p:anim calcmode="lin" valueType="num">
                                      <p:cBhvr>
                                        <p:cTn id="45" dur="2000" fill="hold"/>
                                        <p:tgtEl>
                                          <p:spTgt spid="40978"/>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40975"/>
                                        </p:tgtEl>
                                        <p:attrNameLst>
                                          <p:attrName>style.visibility</p:attrName>
                                        </p:attrNameLst>
                                      </p:cBhvr>
                                      <p:to>
                                        <p:strVal val="visible"/>
                                      </p:to>
                                    </p:set>
                                    <p:anim calcmode="lin" valueType="num">
                                      <p:cBhvr>
                                        <p:cTn id="48" dur="2000" fill="hold"/>
                                        <p:tgtEl>
                                          <p:spTgt spid="40975"/>
                                        </p:tgtEl>
                                        <p:attrNameLst>
                                          <p:attrName>ppt_x</p:attrName>
                                        </p:attrNameLst>
                                      </p:cBhvr>
                                      <p:tavLst>
                                        <p:tav tm="0">
                                          <p:val>
                                            <p:strVal val="#ppt_x"/>
                                          </p:val>
                                        </p:tav>
                                        <p:tav tm="100000">
                                          <p:val>
                                            <p:strVal val="#ppt_x"/>
                                          </p:val>
                                        </p:tav>
                                      </p:tavLst>
                                    </p:anim>
                                    <p:anim calcmode="lin" valueType="num">
                                      <p:cBhvr>
                                        <p:cTn id="49" dur="2000" fill="hold"/>
                                        <p:tgtEl>
                                          <p:spTgt spid="40975"/>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40976"/>
                                        </p:tgtEl>
                                        <p:attrNameLst>
                                          <p:attrName>style.visibility</p:attrName>
                                        </p:attrNameLst>
                                      </p:cBhvr>
                                      <p:to>
                                        <p:strVal val="visible"/>
                                      </p:to>
                                    </p:set>
                                    <p:anim calcmode="lin" valueType="num">
                                      <p:cBhvr>
                                        <p:cTn id="52" dur="2000" fill="hold"/>
                                        <p:tgtEl>
                                          <p:spTgt spid="40976"/>
                                        </p:tgtEl>
                                        <p:attrNameLst>
                                          <p:attrName>ppt_x</p:attrName>
                                        </p:attrNameLst>
                                      </p:cBhvr>
                                      <p:tavLst>
                                        <p:tav tm="0">
                                          <p:val>
                                            <p:strVal val="#ppt_x"/>
                                          </p:val>
                                        </p:tav>
                                        <p:tav tm="100000">
                                          <p:val>
                                            <p:strVal val="#ppt_x"/>
                                          </p:val>
                                        </p:tav>
                                      </p:tavLst>
                                    </p:anim>
                                    <p:anim calcmode="lin" valueType="num">
                                      <p:cBhvr>
                                        <p:cTn id="53" dur="2000" fill="hold"/>
                                        <p:tgtEl>
                                          <p:spTgt spid="40976"/>
                                        </p:tgtEl>
                                        <p:attrNameLst>
                                          <p:attrName>ppt_y</p:attrName>
                                        </p:attrNameLst>
                                      </p:cBhvr>
                                      <p:tavLst>
                                        <p:tav tm="0">
                                          <p:val>
                                            <p:strVal val="1+#ppt_h/2"/>
                                          </p:val>
                                        </p:tav>
                                        <p:tav tm="100000">
                                          <p:val>
                                            <p:strVal val="#ppt_y"/>
                                          </p:val>
                                        </p:tav>
                                      </p:tavLst>
                                    </p:anim>
                                  </p:childTnLst>
                                </p:cTn>
                              </p:par>
                            </p:childTnLst>
                          </p:cTn>
                        </p:par>
                        <p:par>
                          <p:cTn id="54" fill="hold">
                            <p:stCondLst>
                              <p:cond delay="6000"/>
                            </p:stCondLst>
                            <p:childTnLst>
                              <p:par>
                                <p:cTn id="55" presetID="53" presetClass="entr" presetSubtype="16" fill="hold" grpId="0" nodeType="afterEffect">
                                  <p:stCondLst>
                                    <p:cond delay="0"/>
                                  </p:stCondLst>
                                  <p:childTnLst>
                                    <p:set>
                                      <p:cBhvr>
                                        <p:cTn id="56" dur="1" fill="hold">
                                          <p:stCondLst>
                                            <p:cond delay="0"/>
                                          </p:stCondLst>
                                        </p:cTn>
                                        <p:tgtEl>
                                          <p:spTgt spid="40967"/>
                                        </p:tgtEl>
                                        <p:attrNameLst>
                                          <p:attrName>style.visibility</p:attrName>
                                        </p:attrNameLst>
                                      </p:cBhvr>
                                      <p:to>
                                        <p:strVal val="visible"/>
                                      </p:to>
                                    </p:set>
                                    <p:anim calcmode="lin" valueType="num">
                                      <p:cBhvr>
                                        <p:cTn id="57" dur="2000" fill="hold"/>
                                        <p:tgtEl>
                                          <p:spTgt spid="40967"/>
                                        </p:tgtEl>
                                        <p:attrNameLst>
                                          <p:attrName>ppt_w</p:attrName>
                                        </p:attrNameLst>
                                      </p:cBhvr>
                                      <p:tavLst>
                                        <p:tav tm="0">
                                          <p:val>
                                            <p:fltVal val="0.000000"/>
                                          </p:val>
                                        </p:tav>
                                        <p:tav tm="100000">
                                          <p:val>
                                            <p:strVal val="#ppt_w"/>
                                          </p:val>
                                        </p:tav>
                                      </p:tavLst>
                                    </p:anim>
                                    <p:anim calcmode="lin" valueType="num">
                                      <p:cBhvr>
                                        <p:cTn id="58" dur="2000" fill="hold"/>
                                        <p:tgtEl>
                                          <p:spTgt spid="40967"/>
                                        </p:tgtEl>
                                        <p:attrNameLst>
                                          <p:attrName>ppt_h</p:attrName>
                                        </p:attrNameLst>
                                      </p:cBhvr>
                                      <p:tavLst>
                                        <p:tav tm="0">
                                          <p:val>
                                            <p:fltVal val="0.000000"/>
                                          </p:val>
                                        </p:tav>
                                        <p:tav tm="100000">
                                          <p:val>
                                            <p:strVal val="#ppt_h"/>
                                          </p:val>
                                        </p:tav>
                                      </p:tavLst>
                                    </p:anim>
                                    <p:animEffect transition="in" filter="fade">
                                      <p:cBhvr>
                                        <p:cTn id="59" dur="2000"/>
                                        <p:tgtEl>
                                          <p:spTgt spid="40967"/>
                                        </p:tgtEl>
                                      </p:cBhvr>
                                    </p:animEffect>
                                  </p:childTnLst>
                                </p:cTn>
                              </p:par>
                            </p:childTnLst>
                          </p:cTn>
                        </p:par>
                        <p:par>
                          <p:cTn id="60" fill="hold">
                            <p:stCondLst>
                              <p:cond delay="8000"/>
                            </p:stCondLst>
                            <p:childTnLst>
                              <p:par>
                                <p:cTn id="61" presetID="26" presetClass="emph" presetSubtype="0" fill="hold" grpId="1" nodeType="afterEffect">
                                  <p:stCondLst>
                                    <p:cond delay="0"/>
                                  </p:stCondLst>
                                  <p:childTnLst>
                                    <p:animEffect transition="out" filter="fade">
                                      <p:cBhvr>
                                        <p:cTn id="62" dur="2000" tmFilter="0, 0; .2, .5; .8, .5; 1, 0"/>
                                        <p:tgtEl>
                                          <p:spTgt spid="40967"/>
                                        </p:tgtEl>
                                      </p:cBhvr>
                                    </p:animEffect>
                                    <p:animScale>
                                      <p:cBhvr>
                                        <p:cTn id="63" dur="1000" autoRev="1" fill="hold"/>
                                        <p:tgtEl>
                                          <p:spTgt spid="4096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7" grpId="0" bldLvl="0" animBg="1"/>
      <p:bldP spid="40967" grpId="1" bldLvl="0" animBg="1"/>
      <p:bldP spid="40968" grpId="0"/>
      <p:bldP spid="40969" grpId="0"/>
      <p:bldP spid="40970" grpId="0"/>
      <p:bldP spid="40971" grpId="0"/>
      <p:bldP spid="40972" grpId="0"/>
      <p:bldP spid="40973" grpId="0"/>
      <p:bldP spid="40974" grpId="0" animBg="1"/>
      <p:bldP spid="40975" grpId="0" animBg="1"/>
      <p:bldP spid="40976" grpId="0" animBg="1"/>
      <p:bldP spid="40977" grpId="0" animBg="1"/>
      <p:bldP spid="40978"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10242" name="矩形 20"/>
          <p:cNvSpPr/>
          <p:nvPr/>
        </p:nvSpPr>
        <p:spPr>
          <a:xfrm>
            <a:off x="3635375" y="3400425"/>
            <a:ext cx="5522913" cy="61913"/>
          </a:xfrm>
          <a:prstGeom prst="rect">
            <a:avLst/>
          </a:prstGeom>
          <a:solidFill>
            <a:srgbClr val="C00000"/>
          </a:solidFill>
          <a:ln w="9525">
            <a:noFill/>
          </a:ln>
        </p:spPr>
        <p:txBody>
          <a:bodyPr lIns="65325" tIns="32662" rIns="65325" bIns="32662" anchor="t"/>
          <a:p>
            <a:pPr eaLnBrk="0" hangingPunct="0"/>
            <a:endParaRPr lang="zh-CN" altLang="zh-CN" dirty="0">
              <a:solidFill>
                <a:schemeClr val="accent1"/>
              </a:solidFill>
              <a:latin typeface="Calibri" panose="020F0502020204030204" pitchFamily="34" charset="0"/>
              <a:ea typeface="微软雅黑" panose="020B0503020204020204" charset="-122"/>
            </a:endParaRPr>
          </a:p>
        </p:txBody>
      </p:sp>
      <p:sp>
        <p:nvSpPr>
          <p:cNvPr id="10247" name="矩形 21"/>
          <p:cNvSpPr/>
          <p:nvPr/>
        </p:nvSpPr>
        <p:spPr>
          <a:xfrm>
            <a:off x="3232150" y="3646488"/>
            <a:ext cx="5807075" cy="1419225"/>
          </a:xfrm>
          <a:prstGeom prst="rect">
            <a:avLst/>
          </a:prstGeom>
          <a:noFill/>
          <a:ln w="9525">
            <a:noFill/>
          </a:ln>
        </p:spPr>
        <p:txBody>
          <a:bodyPr wrap="square" anchor="t">
            <a:spAutoFit/>
          </a:bodyPr>
          <a:p>
            <a:pPr algn="ctr" eaLnBrk="0" hangingPunct="0">
              <a:lnSpc>
                <a:spcPct val="120000"/>
              </a:lnSpc>
            </a:pPr>
            <a:r>
              <a:rPr lang="zh-CN" altLang="en-US" sz="3600" b="1" dirty="0">
                <a:solidFill>
                  <a:srgbClr val="000000"/>
                </a:solidFill>
                <a:latin typeface="微软雅黑" panose="020B0503020204020204" charset="-122"/>
                <a:ea typeface="微软雅黑" panose="020B0503020204020204" charset="-122"/>
                <a:sym typeface="微软雅黑" panose="020B0503020204020204" charset="-122"/>
              </a:rPr>
              <a:t>不同历史时期党对我国主要矛盾认识的回顾</a:t>
            </a:r>
            <a:endParaRPr lang="zh-CN" altLang="en-US" sz="3600" b="1" dirty="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10248" name="矩形 22"/>
          <p:cNvSpPr/>
          <p:nvPr/>
        </p:nvSpPr>
        <p:spPr>
          <a:xfrm>
            <a:off x="3635375" y="1887538"/>
            <a:ext cx="4933950" cy="1200150"/>
          </a:xfrm>
          <a:prstGeom prst="rect">
            <a:avLst/>
          </a:prstGeom>
          <a:noFill/>
          <a:ln w="9525">
            <a:noFill/>
          </a:ln>
        </p:spPr>
        <p:txBody>
          <a:bodyPr anchor="t">
            <a:spAutoFit/>
          </a:bodyPr>
          <a:p>
            <a:pPr algn="ctr" eaLnBrk="0" hangingPunct="0">
              <a:lnSpc>
                <a:spcPct val="120000"/>
              </a:lnSpc>
            </a:pPr>
            <a:r>
              <a:rPr lang="en-US" altLang="zh-CN" sz="6000" b="1" dirty="0">
                <a:solidFill>
                  <a:srgbClr val="000000"/>
                </a:solidFill>
                <a:latin typeface="微软雅黑" panose="020B0503020204020204" charset="-122"/>
                <a:ea typeface="微软雅黑" panose="020B0503020204020204" charset="-122"/>
                <a:sym typeface="微软雅黑" panose="020B0503020204020204" charset="-122"/>
              </a:rPr>
              <a:t>PART 01</a:t>
            </a:r>
            <a:endParaRPr lang="zh-CN" altLang="en-US" sz="6000" b="1" dirty="0">
              <a:solidFill>
                <a:srgbClr val="000000"/>
              </a:solidFill>
              <a:latin typeface="微软雅黑" panose="020B0503020204020204" charset="-122"/>
              <a:ea typeface="微软雅黑" panose="020B0503020204020204" charset="-122"/>
              <a:sym typeface="微软雅黑" panose="020B0503020204020204" charset="-122"/>
            </a:endParaRPr>
          </a:p>
        </p:txBody>
      </p:sp>
      <p:grpSp>
        <p:nvGrpSpPr>
          <p:cNvPr id="6" name="组合 5"/>
          <p:cNvGrpSpPr/>
          <p:nvPr/>
        </p:nvGrpSpPr>
        <p:grpSpPr>
          <a:xfrm>
            <a:off x="349250" y="1476375"/>
            <a:ext cx="3286125" cy="3371850"/>
            <a:chOff x="8423" y="2567"/>
            <a:chExt cx="5176" cy="5311"/>
          </a:xfrm>
        </p:grpSpPr>
        <p:grpSp>
          <p:nvGrpSpPr>
            <p:cNvPr id="14341" name="组合 4"/>
            <p:cNvGrpSpPr/>
            <p:nvPr/>
          </p:nvGrpSpPr>
          <p:grpSpPr>
            <a:xfrm>
              <a:off x="8513" y="2598"/>
              <a:ext cx="5030" cy="5226"/>
              <a:chOff x="8513" y="2598"/>
              <a:chExt cx="5030" cy="5226"/>
            </a:xfrm>
          </p:grpSpPr>
          <p:grpSp>
            <p:nvGrpSpPr>
              <p:cNvPr id="14342" name="组合 1"/>
              <p:cNvGrpSpPr/>
              <p:nvPr/>
            </p:nvGrpSpPr>
            <p:grpSpPr>
              <a:xfrm>
                <a:off x="8513" y="2598"/>
                <a:ext cx="5030" cy="5227"/>
                <a:chOff x="0" y="0"/>
                <a:chExt cx="3189398" cy="3189310"/>
              </a:xfrm>
            </p:grpSpPr>
            <p:sp>
              <p:nvSpPr>
                <p:cNvPr id="14343" name="椭圆 5"/>
                <p:cNvSpPr/>
                <p:nvPr/>
              </p:nvSpPr>
              <p:spPr>
                <a:xfrm rot="1404045">
                  <a:off x="0" y="0"/>
                  <a:ext cx="3189398" cy="3189310"/>
                </a:xfrm>
                <a:prstGeom prst="ellipse">
                  <a:avLst/>
                </a:prstGeom>
                <a:solidFill>
                  <a:srgbClr val="C00000"/>
                </a:solidFill>
                <a:ln w="76200" cap="flat" cmpd="sng">
                  <a:solidFill>
                    <a:schemeClr val="bg1"/>
                  </a:solidFill>
                  <a:prstDash val="solid"/>
                  <a:miter/>
                  <a:headEnd type="none" w="med" len="med"/>
                  <a:tailEnd type="none" w="med" len="med"/>
                </a:ln>
              </p:spPr>
              <p:txBody>
                <a:bodyPr lIns="65325" tIns="32662" rIns="65325" bIns="32662" anchor="ctr"/>
                <a:p>
                  <a:pPr algn="ctr">
                    <a:spcBef>
                      <a:spcPts val="1050"/>
                    </a:spcBef>
                  </a:pPr>
                  <a:endParaRPr lang="zh-CN" altLang="zh-CN" sz="1300" dirty="0">
                    <a:solidFill>
                      <a:schemeClr val="accent1"/>
                    </a:solidFill>
                    <a:latin typeface="Calibri" panose="020F0502020204030204" pitchFamily="34" charset="0"/>
                    <a:ea typeface="微软雅黑" panose="020B0503020204020204" charset="-122"/>
                  </a:endParaRPr>
                </a:p>
              </p:txBody>
            </p:sp>
            <p:sp>
              <p:nvSpPr>
                <p:cNvPr id="14344" name="椭圆 18"/>
                <p:cNvSpPr/>
                <p:nvPr/>
              </p:nvSpPr>
              <p:spPr>
                <a:xfrm>
                  <a:off x="624536" y="550024"/>
                  <a:ext cx="1940012" cy="1939706"/>
                </a:xfrm>
                <a:prstGeom prst="ellipse">
                  <a:avLst/>
                </a:prstGeom>
                <a:gradFill rotWithShape="1">
                  <a:gsLst>
                    <a:gs pos="0">
                      <a:srgbClr val="C0C0C0">
                        <a:alpha val="100000"/>
                      </a:srgbClr>
                    </a:gs>
                    <a:gs pos="48999">
                      <a:srgbClr val="EDEDED">
                        <a:alpha val="100000"/>
                      </a:srgbClr>
                    </a:gs>
                    <a:gs pos="100000">
                      <a:srgbClr val="FFFFFF">
                        <a:alpha val="100000"/>
                      </a:srgbClr>
                    </a:gs>
                  </a:gsLst>
                  <a:lin ang="18900000" scaled="1"/>
                  <a:tileRect/>
                </a:gradFill>
                <a:ln w="38100" cap="flat" cmpd="sng">
                  <a:solidFill>
                    <a:srgbClr val="395E8A"/>
                  </a:solidFill>
                  <a:prstDash val="solid"/>
                  <a:miter/>
                  <a:headEnd type="none" w="med" len="med"/>
                  <a:tailEnd type="none" w="med" len="med"/>
                </a:ln>
              </p:spPr>
              <p:txBody>
                <a:bodyPr lIns="0" tIns="24497" rIns="0" bIns="24497" anchor="ctr"/>
                <a:p>
                  <a:pPr algn="ctr" eaLnBrk="0" hangingPunct="0"/>
                  <a:endParaRPr lang="zh-CN" altLang="zh-CN" sz="5700" u="sng" dirty="0">
                    <a:solidFill>
                      <a:schemeClr val="accent1"/>
                    </a:solidFill>
                    <a:latin typeface="Harlow Solid Italic" pitchFamily="82" charset="0"/>
                    <a:ea typeface="微软雅黑" panose="020B0503020204020204" charset="-122"/>
                    <a:sym typeface="Harlow Solid Italic" pitchFamily="82" charset="0"/>
                  </a:endParaRPr>
                </a:p>
              </p:txBody>
            </p:sp>
          </p:grpSp>
          <p:pic>
            <p:nvPicPr>
              <p:cNvPr id="14345" name="图片 1" descr="u=3643410468,1083306239&amp;fm=27&amp;gp=0_副本"/>
              <p:cNvPicPr>
                <a:picLocks noChangeAspect="1"/>
              </p:cNvPicPr>
              <p:nvPr/>
            </p:nvPicPr>
            <p:blipFill>
              <a:blip r:embed="rId1"/>
              <a:stretch>
                <a:fillRect/>
              </a:stretch>
            </p:blipFill>
            <p:spPr>
              <a:xfrm>
                <a:off x="9497" y="3755"/>
                <a:ext cx="3067" cy="2668"/>
              </a:xfrm>
              <a:prstGeom prst="rect">
                <a:avLst/>
              </a:prstGeom>
              <a:noFill/>
              <a:ln w="9525">
                <a:noFill/>
              </a:ln>
            </p:spPr>
          </p:pic>
        </p:grpSp>
        <p:pic>
          <p:nvPicPr>
            <p:cNvPr id="14346" name="图片 3" descr="156454_副本"/>
            <p:cNvPicPr>
              <a:picLocks noChangeAspect="1"/>
            </p:cNvPicPr>
            <p:nvPr/>
          </p:nvPicPr>
          <p:blipFill>
            <a:blip r:embed="rId2"/>
            <a:stretch>
              <a:fillRect/>
            </a:stretch>
          </p:blipFill>
          <p:spPr>
            <a:xfrm>
              <a:off x="8423" y="2567"/>
              <a:ext cx="5176" cy="5311"/>
            </a:xfrm>
            <a:prstGeom prst="rect">
              <a:avLst/>
            </a:prstGeom>
            <a:noFill/>
            <a:ln w="9525">
              <a:noFill/>
            </a:ln>
          </p:spPr>
        </p:pic>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242"/>
                                        </p:tgtEl>
                                        <p:attrNameLst>
                                          <p:attrName>style.visibility</p:attrName>
                                        </p:attrNameLst>
                                      </p:cBhvr>
                                      <p:to>
                                        <p:strVal val="visible"/>
                                      </p:to>
                                    </p:set>
                                    <p:animEffect filter="wipe(left)">
                                      <p:cBhvr>
                                        <p:cTn id="10" dur="500"/>
                                        <p:tgtEl>
                                          <p:spTgt spid="10242"/>
                                        </p:tgtEl>
                                      </p:cBhvr>
                                    </p:animEffect>
                                  </p:childTnLst>
                                </p:cTn>
                              </p:par>
                              <p:par>
                                <p:cTn id="11" presetID="47" presetClass="entr" presetSubtype="0" fill="hold" grpId="0" nodeType="withEffect">
                                  <p:stCondLst>
                                    <p:cond delay="750"/>
                                  </p:stCondLst>
                                  <p:childTnLst>
                                    <p:set>
                                      <p:cBhvr>
                                        <p:cTn id="12" dur="1" fill="hold">
                                          <p:stCondLst>
                                            <p:cond delay="0"/>
                                          </p:stCondLst>
                                        </p:cTn>
                                        <p:tgtEl>
                                          <p:spTgt spid="10247"/>
                                        </p:tgtEl>
                                        <p:attrNameLst>
                                          <p:attrName>style.visibility</p:attrName>
                                        </p:attrNameLst>
                                      </p:cBhvr>
                                      <p:to>
                                        <p:strVal val="visible"/>
                                      </p:to>
                                    </p:set>
                                    <p:animEffect filter="fade">
                                      <p:cBhvr>
                                        <p:cTn id="13" dur="500"/>
                                        <p:tgtEl>
                                          <p:spTgt spid="10247"/>
                                        </p:tgtEl>
                                      </p:cBhvr>
                                    </p:animEffect>
                                    <p:anim calcmode="lin" valueType="num">
                                      <p:cBhvr>
                                        <p:cTn id="14" dur="500" fill="hold"/>
                                        <p:tgtEl>
                                          <p:spTgt spid="10247"/>
                                        </p:tgtEl>
                                        <p:attrNameLst>
                                          <p:attrName>ppt_x</p:attrName>
                                        </p:attrNameLst>
                                      </p:cBhvr>
                                      <p:tavLst>
                                        <p:tav tm="0">
                                          <p:val>
                                            <p:strVal val="#ppt_x"/>
                                          </p:val>
                                        </p:tav>
                                        <p:tav tm="100000">
                                          <p:val>
                                            <p:strVal val="#ppt_x"/>
                                          </p:val>
                                        </p:tav>
                                      </p:tavLst>
                                    </p:anim>
                                    <p:anim calcmode="lin" valueType="num">
                                      <p:cBhvr>
                                        <p:cTn id="15" dur="500" fill="hold"/>
                                        <p:tgtEl>
                                          <p:spTgt spid="10247"/>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750"/>
                                  </p:stCondLst>
                                  <p:childTnLst>
                                    <p:set>
                                      <p:cBhvr>
                                        <p:cTn id="17" dur="1" fill="hold">
                                          <p:stCondLst>
                                            <p:cond delay="0"/>
                                          </p:stCondLst>
                                        </p:cTn>
                                        <p:tgtEl>
                                          <p:spTgt spid="10248"/>
                                        </p:tgtEl>
                                        <p:attrNameLst>
                                          <p:attrName>style.visibility</p:attrName>
                                        </p:attrNameLst>
                                      </p:cBhvr>
                                      <p:to>
                                        <p:strVal val="visible"/>
                                      </p:to>
                                    </p:set>
                                    <p:animEffect filter="fade">
                                      <p:cBhvr>
                                        <p:cTn id="18" dur="500"/>
                                        <p:tgtEl>
                                          <p:spTgt spid="10248"/>
                                        </p:tgtEl>
                                      </p:cBhvr>
                                    </p:animEffect>
                                    <p:anim calcmode="lin" valueType="num">
                                      <p:cBhvr>
                                        <p:cTn id="19" dur="500" fill="hold"/>
                                        <p:tgtEl>
                                          <p:spTgt spid="10248"/>
                                        </p:tgtEl>
                                        <p:attrNameLst>
                                          <p:attrName>ppt_x</p:attrName>
                                        </p:attrNameLst>
                                      </p:cBhvr>
                                      <p:tavLst>
                                        <p:tav tm="0">
                                          <p:val>
                                            <p:strVal val="#ppt_x"/>
                                          </p:val>
                                        </p:tav>
                                        <p:tav tm="100000">
                                          <p:val>
                                            <p:strVal val="#ppt_x"/>
                                          </p:val>
                                        </p:tav>
                                      </p:tavLst>
                                    </p:anim>
                                    <p:anim calcmode="lin" valueType="num">
                                      <p:cBhvr>
                                        <p:cTn id="20" dur="500" fill="hold"/>
                                        <p:tgtEl>
                                          <p:spTgt spid="102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bldLvl="0" animBg="1"/>
      <p:bldP spid="10247" grpId="0" bldLvl="0"/>
      <p:bldP spid="10248" grpId="0" bldLvl="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52225" name="图片 4"/>
          <p:cNvPicPr>
            <a:picLocks noChangeAspect="1"/>
          </p:cNvPicPr>
          <p:nvPr/>
        </p:nvPicPr>
        <p:blipFill>
          <a:blip r:embed="rId1"/>
          <a:stretch>
            <a:fillRect/>
          </a:stretch>
        </p:blipFill>
        <p:spPr>
          <a:xfrm>
            <a:off x="0" y="0"/>
            <a:ext cx="1938338" cy="1533525"/>
          </a:xfrm>
          <a:prstGeom prst="rect">
            <a:avLst/>
          </a:prstGeom>
          <a:noFill/>
          <a:ln w="9525">
            <a:noFill/>
          </a:ln>
        </p:spPr>
      </p:pic>
      <p:sp>
        <p:nvSpPr>
          <p:cNvPr id="52226" name="矩形 5"/>
          <p:cNvSpPr/>
          <p:nvPr/>
        </p:nvSpPr>
        <p:spPr>
          <a:xfrm>
            <a:off x="1951038" y="566738"/>
            <a:ext cx="6429375" cy="522287"/>
          </a:xfrm>
          <a:prstGeom prst="rect">
            <a:avLst/>
          </a:prstGeom>
          <a:noFill/>
          <a:ln w="9525">
            <a:noFill/>
          </a:ln>
        </p:spPr>
        <p:txBody>
          <a:bodyPr anchor="t">
            <a:spAutoFit/>
          </a:bodyPr>
          <a:p>
            <a:pPr eaLnBrk="0" hangingPunct="0"/>
            <a:r>
              <a:rPr lang="zh-CN" altLang="en-US" sz="2800" b="1" dirty="0">
                <a:latin typeface="黑体" panose="02010609060101010101" charset="-122"/>
                <a:ea typeface="黑体" panose="02010609060101010101" charset="-122"/>
                <a:sym typeface="黑体" panose="02010609060101010101" charset="-122"/>
              </a:rPr>
              <a:t>（一）提升教育质量，促进教育公平</a:t>
            </a:r>
            <a:endParaRPr lang="zh-CN" altLang="en-US" sz="2800" b="1" dirty="0">
              <a:latin typeface="黑体" panose="02010609060101010101" charset="-122"/>
              <a:ea typeface="黑体" panose="02010609060101010101" charset="-122"/>
              <a:sym typeface="黑体" panose="02010609060101010101" charset="-122"/>
            </a:endParaRPr>
          </a:p>
        </p:txBody>
      </p:sp>
      <p:grpSp>
        <p:nvGrpSpPr>
          <p:cNvPr id="41988" name="组合 4"/>
          <p:cNvGrpSpPr/>
          <p:nvPr/>
        </p:nvGrpSpPr>
        <p:grpSpPr>
          <a:xfrm>
            <a:off x="123825" y="1619250"/>
            <a:ext cx="1827213" cy="2060575"/>
            <a:chOff x="113793" y="-18434"/>
            <a:chExt cx="1830218" cy="2062710"/>
          </a:xfrm>
        </p:grpSpPr>
        <p:pic>
          <p:nvPicPr>
            <p:cNvPr id="52228" name="Picture 2"/>
            <p:cNvPicPr>
              <a:picLocks noChangeAspect="1"/>
            </p:cNvPicPr>
            <p:nvPr/>
          </p:nvPicPr>
          <p:blipFill>
            <a:blip r:embed="rId2"/>
            <a:srcRect l="16249" t="4062" r="11874" b="8438"/>
            <a:stretch>
              <a:fillRect/>
            </a:stretch>
          </p:blipFill>
          <p:spPr>
            <a:xfrm>
              <a:off x="113793" y="-18434"/>
              <a:ext cx="1693540" cy="2062710"/>
            </a:xfrm>
            <a:prstGeom prst="rect">
              <a:avLst/>
            </a:prstGeom>
            <a:noFill/>
            <a:ln w="9525">
              <a:noFill/>
            </a:ln>
          </p:spPr>
        </p:pic>
        <p:sp>
          <p:nvSpPr>
            <p:cNvPr id="52229" name="矩形 3"/>
            <p:cNvSpPr/>
            <p:nvPr/>
          </p:nvSpPr>
          <p:spPr>
            <a:xfrm rot="-1140000">
              <a:off x="333016" y="1094383"/>
              <a:ext cx="1610995" cy="707487"/>
            </a:xfrm>
            <a:prstGeom prst="rect">
              <a:avLst/>
            </a:prstGeom>
            <a:noFill/>
            <a:ln w="9525">
              <a:noFill/>
            </a:ln>
          </p:spPr>
          <p:txBody>
            <a:bodyPr anchor="t">
              <a:spAutoFit/>
            </a:bodyPr>
            <a:p>
              <a:pPr algn="ctr" eaLnBrk="0" hangingPunct="0"/>
              <a:r>
                <a:rPr lang="zh-CN" altLang="en-US" sz="4000" b="1" dirty="0">
                  <a:solidFill>
                    <a:srgbClr val="000000"/>
                  </a:solidFill>
                  <a:latin typeface="黑体" panose="02010609060101010101" charset="-122"/>
                  <a:ea typeface="黑体" panose="02010609060101010101" charset="-122"/>
                  <a:sym typeface="宋体" panose="02010600030101010101" pitchFamily="2" charset="-122"/>
                </a:rPr>
                <a:t>教育</a:t>
              </a:r>
              <a:endParaRPr lang="zh-CN" altLang="en-US" sz="4000" b="1" dirty="0">
                <a:solidFill>
                  <a:srgbClr val="000000"/>
                </a:solidFill>
                <a:latin typeface="黑体" panose="02010609060101010101" charset="-122"/>
                <a:ea typeface="黑体" panose="02010609060101010101" charset="-122"/>
                <a:sym typeface="宋体" panose="02010600030101010101" pitchFamily="2" charset="-122"/>
              </a:endParaRPr>
            </a:p>
          </p:txBody>
        </p:sp>
      </p:grpSp>
      <p:sp>
        <p:nvSpPr>
          <p:cNvPr id="41989" name="矩形 6"/>
          <p:cNvSpPr/>
          <p:nvPr/>
        </p:nvSpPr>
        <p:spPr>
          <a:xfrm>
            <a:off x="2046288" y="4187825"/>
            <a:ext cx="3652837" cy="1016000"/>
          </a:xfrm>
          <a:prstGeom prst="rect">
            <a:avLst/>
          </a:prstGeom>
          <a:solidFill>
            <a:srgbClr val="FFFFFF"/>
          </a:solidFill>
          <a:ln w="25400" cap="flat" cmpd="sng">
            <a:solidFill>
              <a:schemeClr val="accent2"/>
            </a:solidFill>
            <a:prstDash val="lgDash"/>
            <a:miter/>
            <a:headEnd type="none" w="med" len="med"/>
            <a:tailEnd type="none" w="med" len="med"/>
          </a:ln>
        </p:spPr>
        <p:txBody>
          <a:bodyPr anchor="t">
            <a:spAutoFit/>
          </a:bodyPr>
          <a:p>
            <a:pPr eaLnBrk="0" hangingPunct="0"/>
            <a:r>
              <a:rPr lang="zh-CN" altLang="en-US" sz="2000" b="1" dirty="0">
                <a:solidFill>
                  <a:srgbClr val="C00000"/>
                </a:solidFill>
                <a:latin typeface="Arial" panose="020B0604020202020204" pitchFamily="34" charset="0"/>
                <a:ea typeface="华文行楷" pitchFamily="2" charset="-122"/>
                <a:sym typeface="华文行楷" pitchFamily="2" charset="-122"/>
              </a:rPr>
              <a:t>“</a:t>
            </a:r>
            <a:r>
              <a:rPr lang="zh-CN" altLang="en-US" sz="2000" b="1" dirty="0">
                <a:solidFill>
                  <a:srgbClr val="C00000"/>
                </a:solidFill>
                <a:latin typeface="华文行楷" pitchFamily="2" charset="-122"/>
                <a:ea typeface="华文行楷" pitchFamily="2" charset="-122"/>
                <a:sym typeface="华文行楷" pitchFamily="2" charset="-122"/>
              </a:rPr>
              <a:t>下一代要过上好生活，首先要有文化，这样将来他们的发展就完全不同</a:t>
            </a:r>
            <a:r>
              <a:rPr lang="zh-CN" altLang="en-US" sz="2000" b="1" dirty="0">
                <a:solidFill>
                  <a:srgbClr val="C00000"/>
                </a:solidFill>
                <a:latin typeface="Arial" panose="020B0604020202020204" pitchFamily="34" charset="0"/>
                <a:ea typeface="华文行楷" pitchFamily="2" charset="-122"/>
                <a:sym typeface="华文行楷" pitchFamily="2" charset="-122"/>
              </a:rPr>
              <a:t>”</a:t>
            </a:r>
            <a:endParaRPr lang="zh-CN" altLang="en-US" sz="2000" b="1" dirty="0">
              <a:solidFill>
                <a:srgbClr val="C00000"/>
              </a:solidFill>
              <a:latin typeface="Arial" panose="020B0604020202020204" pitchFamily="34" charset="0"/>
              <a:ea typeface="华文行楷" pitchFamily="2" charset="-122"/>
              <a:sym typeface="华文行楷" pitchFamily="2" charset="-122"/>
            </a:endParaRPr>
          </a:p>
        </p:txBody>
      </p:sp>
      <p:sp>
        <p:nvSpPr>
          <p:cNvPr id="41990" name="TextBox 7"/>
          <p:cNvSpPr/>
          <p:nvPr/>
        </p:nvSpPr>
        <p:spPr>
          <a:xfrm rot="-1119046">
            <a:off x="184150" y="3540125"/>
            <a:ext cx="1562100" cy="646113"/>
          </a:xfrm>
          <a:prstGeom prst="rect">
            <a:avLst/>
          </a:prstGeom>
          <a:noFill/>
          <a:ln w="9525">
            <a:noFill/>
          </a:ln>
        </p:spPr>
        <p:txBody>
          <a:bodyPr wrap="none" anchor="t">
            <a:spAutoFit/>
          </a:bodyPr>
          <a:p>
            <a:pPr eaLnBrk="0" hangingPunct="0"/>
            <a:r>
              <a:rPr lang="zh-CN" altLang="en-US" b="1" dirty="0">
                <a:solidFill>
                  <a:srgbClr val="FF0000"/>
                </a:solidFill>
                <a:latin typeface="Calibri" panose="020F0502020204030204" pitchFamily="34" charset="0"/>
                <a:ea typeface="宋体" panose="02010600030101010101" pitchFamily="2" charset="-122"/>
                <a:sym typeface="宋体" panose="02010600030101010101" pitchFamily="2" charset="-122"/>
              </a:rPr>
              <a:t>促进教育公平</a:t>
            </a:r>
            <a:endParaRPr lang="en-US" altLang="zh-CN" b="1" dirty="0">
              <a:solidFill>
                <a:srgbClr val="FF0000"/>
              </a:solidFill>
              <a:latin typeface="Calibri" panose="020F0502020204030204" pitchFamily="34" charset="0"/>
              <a:ea typeface="宋体" panose="02010600030101010101" pitchFamily="2" charset="-122"/>
              <a:sym typeface="Calibri" panose="020F0502020204030204" pitchFamily="34" charset="0"/>
            </a:endParaRPr>
          </a:p>
          <a:p>
            <a:pPr eaLnBrk="0" hangingPunct="0"/>
            <a:r>
              <a:rPr lang="zh-CN" altLang="en-US" b="1" dirty="0">
                <a:solidFill>
                  <a:srgbClr val="000000"/>
                </a:solidFill>
                <a:latin typeface="Calibri" panose="020F0502020204030204" pitchFamily="34" charset="0"/>
                <a:ea typeface="宋体" panose="02010600030101010101" pitchFamily="2" charset="-122"/>
                <a:sym typeface="宋体" panose="02010600030101010101" pitchFamily="2" charset="-122"/>
              </a:rPr>
              <a:t>提高教育质量</a:t>
            </a:r>
            <a:endParaRPr lang="zh-CN" altLang="en-US" b="1"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pic>
        <p:nvPicPr>
          <p:cNvPr id="41991" name="Picture 4"/>
          <p:cNvPicPr>
            <a:picLocks noChangeAspect="1"/>
          </p:cNvPicPr>
          <p:nvPr/>
        </p:nvPicPr>
        <p:blipFill>
          <a:blip r:embed="rId3"/>
          <a:stretch>
            <a:fillRect/>
          </a:stretch>
        </p:blipFill>
        <p:spPr>
          <a:xfrm>
            <a:off x="5705475" y="3819525"/>
            <a:ext cx="3089275" cy="2081213"/>
          </a:xfrm>
          <a:prstGeom prst="rect">
            <a:avLst/>
          </a:prstGeom>
          <a:noFill/>
          <a:ln w="9525">
            <a:noFill/>
          </a:ln>
        </p:spPr>
      </p:pic>
      <p:pic>
        <p:nvPicPr>
          <p:cNvPr id="41992" name="Picture 5"/>
          <p:cNvPicPr>
            <a:picLocks noChangeAspect="1"/>
          </p:cNvPicPr>
          <p:nvPr/>
        </p:nvPicPr>
        <p:blipFill>
          <a:blip r:embed="rId4"/>
          <a:stretch>
            <a:fillRect/>
          </a:stretch>
        </p:blipFill>
        <p:spPr>
          <a:xfrm>
            <a:off x="1808163" y="1255713"/>
            <a:ext cx="2392362" cy="2754312"/>
          </a:xfrm>
          <a:prstGeom prst="rect">
            <a:avLst/>
          </a:prstGeom>
          <a:noFill/>
          <a:ln w="9525">
            <a:noFill/>
          </a:ln>
        </p:spPr>
      </p:pic>
      <p:sp>
        <p:nvSpPr>
          <p:cNvPr id="41994" name="矩形 10"/>
          <p:cNvSpPr/>
          <p:nvPr/>
        </p:nvSpPr>
        <p:spPr>
          <a:xfrm>
            <a:off x="4508500" y="2773363"/>
            <a:ext cx="4638675" cy="1046162"/>
          </a:xfrm>
          <a:prstGeom prst="rect">
            <a:avLst/>
          </a:prstGeom>
          <a:noFill/>
          <a:ln w="9525">
            <a:noFill/>
          </a:ln>
        </p:spPr>
        <p:txBody>
          <a:bodyPr wrap="square" anchor="t">
            <a:spAutoFit/>
          </a:bodyPr>
          <a:p>
            <a:pPr eaLnBrk="0" hangingPunct="0"/>
            <a:r>
              <a:rPr lang="en-US" altLang="zh-CN" b="1" dirty="0">
                <a:solidFill>
                  <a:srgbClr val="000000"/>
                </a:solidFill>
                <a:latin typeface="楷体" panose="02010609060101010101" pitchFamily="49" charset="-122"/>
                <a:ea typeface="楷体" panose="02010609060101010101" pitchFamily="49" charset="-122"/>
                <a:sym typeface="楷体" panose="02010609060101010101" pitchFamily="49" charset="-122"/>
              </a:rPr>
              <a:t>2016</a:t>
            </a:r>
            <a:r>
              <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rPr>
              <a:t>年全国重点高校招收贫困地区农村学生人数增长</a:t>
            </a:r>
            <a:r>
              <a:rPr lang="en-US" altLang="zh-CN" sz="2000" b="1" dirty="0">
                <a:solidFill>
                  <a:srgbClr val="FF0000"/>
                </a:solidFill>
                <a:latin typeface="楷体" panose="02010609060101010101" pitchFamily="49" charset="-122"/>
                <a:ea typeface="楷体" panose="02010609060101010101" pitchFamily="49" charset="-122"/>
                <a:sym typeface="楷体" panose="02010609060101010101" pitchFamily="49" charset="-122"/>
              </a:rPr>
              <a:t>21%</a:t>
            </a:r>
            <a:r>
              <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rPr>
              <a:t>，全年资助各类学校家庭困难学生</a:t>
            </a:r>
            <a:r>
              <a:rPr lang="en-US" altLang="zh-CN" sz="2400" b="1" dirty="0">
                <a:solidFill>
                  <a:srgbClr val="FF0000"/>
                </a:solidFill>
                <a:latin typeface="楷体" panose="02010609060101010101" pitchFamily="49" charset="-122"/>
                <a:ea typeface="楷体" panose="02010609060101010101" pitchFamily="49" charset="-122"/>
                <a:sym typeface="楷体" panose="02010609060101010101" pitchFamily="49" charset="-122"/>
              </a:rPr>
              <a:t>8400</a:t>
            </a:r>
            <a:r>
              <a:rPr lang="zh-CN" altLang="en-US" sz="2400" b="1" dirty="0">
                <a:solidFill>
                  <a:srgbClr val="FF0000"/>
                </a:solidFill>
                <a:latin typeface="楷体" panose="02010609060101010101" pitchFamily="49" charset="-122"/>
                <a:ea typeface="楷体" panose="02010609060101010101" pitchFamily="49" charset="-122"/>
                <a:sym typeface="楷体" panose="02010609060101010101" pitchFamily="49" charset="-122"/>
              </a:rPr>
              <a:t>多万</a:t>
            </a:r>
            <a:r>
              <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rPr>
              <a:t>人次</a:t>
            </a:r>
            <a:endPar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41995" name="爆炸形 1 11"/>
          <p:cNvSpPr/>
          <p:nvPr/>
        </p:nvSpPr>
        <p:spPr>
          <a:xfrm>
            <a:off x="411163" y="4740275"/>
            <a:ext cx="1806575" cy="762000"/>
          </a:xfrm>
          <a:prstGeom prst="irregularSeal1">
            <a:avLst/>
          </a:prstGeom>
          <a:solidFill>
            <a:schemeClr val="accent1"/>
          </a:solidFill>
          <a:ln w="25400" cap="flat" cmpd="sng">
            <a:solidFill>
              <a:srgbClr val="395E8A"/>
            </a:solidFill>
            <a:prstDash val="solid"/>
            <a:miter/>
            <a:headEnd type="none" w="med" len="med"/>
            <a:tailEnd type="none" w="med" len="med"/>
          </a:ln>
        </p:spPr>
        <p:txBody>
          <a:bodyPr anchor="ctr"/>
          <a:p>
            <a:pPr algn="ctr" eaLnBrk="0" hangingPunct="0"/>
            <a:r>
              <a:rPr lang="zh-CN" altLang="en-US" sz="2000" b="1" dirty="0">
                <a:solidFill>
                  <a:srgbClr val="C00000"/>
                </a:solidFill>
                <a:latin typeface="楷体" panose="02010609060101010101" pitchFamily="49" charset="-122"/>
                <a:ea typeface="楷体" panose="02010609060101010101" pitchFamily="49" charset="-122"/>
                <a:sym typeface="楷体" panose="02010609060101010101" pitchFamily="49" charset="-122"/>
              </a:rPr>
              <a:t>择校热</a:t>
            </a:r>
            <a:endParaRPr lang="zh-CN" altLang="en-US" sz="2000" b="1" dirty="0">
              <a:solidFill>
                <a:srgbClr val="C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41996" name="爆炸形 1 19"/>
          <p:cNvSpPr/>
          <p:nvPr/>
        </p:nvSpPr>
        <p:spPr>
          <a:xfrm>
            <a:off x="1376363" y="5502275"/>
            <a:ext cx="1804987" cy="762000"/>
          </a:xfrm>
          <a:prstGeom prst="irregularSeal1">
            <a:avLst/>
          </a:prstGeom>
          <a:solidFill>
            <a:schemeClr val="accent1"/>
          </a:solidFill>
          <a:ln w="25400" cap="flat" cmpd="sng">
            <a:solidFill>
              <a:srgbClr val="395E8A"/>
            </a:solidFill>
            <a:prstDash val="solid"/>
            <a:miter/>
            <a:headEnd type="none" w="med" len="med"/>
            <a:tailEnd type="none" w="med" len="med"/>
          </a:ln>
        </p:spPr>
        <p:txBody>
          <a:bodyPr anchor="ctr"/>
          <a:p>
            <a:pPr algn="ctr" eaLnBrk="0" hangingPunct="0"/>
            <a:r>
              <a:rPr lang="zh-CN" altLang="en-US" sz="2000" b="1" dirty="0">
                <a:solidFill>
                  <a:srgbClr val="FF0000"/>
                </a:solidFill>
                <a:latin typeface="楷体" panose="02010609060101010101" pitchFamily="49" charset="-122"/>
                <a:ea typeface="楷体" panose="02010609060101010101" pitchFamily="49" charset="-122"/>
                <a:sym typeface="楷体" panose="02010609060101010101" pitchFamily="49" charset="-122"/>
              </a:rPr>
              <a:t>大班额</a:t>
            </a:r>
            <a:endParaRPr lang="zh-CN" altLang="en-US" sz="2000" b="1" dirty="0">
              <a:solidFill>
                <a:srgbClr val="FF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41997" name="爆炸形 1 20"/>
          <p:cNvSpPr/>
          <p:nvPr/>
        </p:nvSpPr>
        <p:spPr>
          <a:xfrm>
            <a:off x="3448050" y="5829300"/>
            <a:ext cx="2251075" cy="762000"/>
          </a:xfrm>
          <a:prstGeom prst="irregularSeal1">
            <a:avLst/>
          </a:prstGeom>
          <a:solidFill>
            <a:schemeClr val="accent1"/>
          </a:solidFill>
          <a:ln w="25400" cap="flat" cmpd="sng">
            <a:solidFill>
              <a:srgbClr val="395E8A"/>
            </a:solidFill>
            <a:prstDash val="solid"/>
            <a:miter/>
            <a:headEnd type="none" w="med" len="med"/>
            <a:tailEnd type="none" w="med" len="med"/>
          </a:ln>
        </p:spPr>
        <p:txBody>
          <a:bodyPr anchor="ctr"/>
          <a:p>
            <a:pPr algn="ctr" eaLnBrk="0" hangingPunct="0"/>
            <a:r>
              <a:rPr lang="zh-CN" altLang="en-US" sz="2000" b="1" dirty="0">
                <a:solidFill>
                  <a:srgbClr val="FF0000"/>
                </a:solidFill>
                <a:latin typeface="楷体" panose="02010609060101010101" pitchFamily="49" charset="-122"/>
                <a:ea typeface="楷体" panose="02010609060101010101" pitchFamily="49" charset="-122"/>
                <a:sym typeface="楷体" panose="02010609060101010101" pitchFamily="49" charset="-122"/>
              </a:rPr>
              <a:t>儿童早教</a:t>
            </a:r>
            <a:endParaRPr lang="zh-CN" altLang="en-US" sz="2000" b="1" dirty="0">
              <a:solidFill>
                <a:srgbClr val="FF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41998" name="爆炸形 1 21"/>
          <p:cNvSpPr/>
          <p:nvPr/>
        </p:nvSpPr>
        <p:spPr>
          <a:xfrm>
            <a:off x="5732463" y="5981700"/>
            <a:ext cx="1963737" cy="762000"/>
          </a:xfrm>
          <a:prstGeom prst="irregularSeal1">
            <a:avLst/>
          </a:prstGeom>
          <a:solidFill>
            <a:schemeClr val="accent1"/>
          </a:solidFill>
          <a:ln w="25400" cap="flat" cmpd="sng">
            <a:solidFill>
              <a:srgbClr val="395E8A"/>
            </a:solidFill>
            <a:prstDash val="solid"/>
            <a:miter/>
            <a:headEnd type="none" w="med" len="med"/>
            <a:tailEnd type="none" w="med" len="med"/>
          </a:ln>
        </p:spPr>
        <p:txBody>
          <a:bodyPr anchor="ctr"/>
          <a:p>
            <a:pPr algn="ctr" eaLnBrk="0" hangingPunct="0"/>
            <a:r>
              <a:rPr lang="zh-CN" altLang="en-US" sz="2000" b="1" dirty="0">
                <a:solidFill>
                  <a:srgbClr val="FF0000"/>
                </a:solidFill>
                <a:latin typeface="楷体" panose="02010609060101010101" pitchFamily="49" charset="-122"/>
                <a:ea typeface="楷体" panose="02010609060101010101" pitchFamily="49" charset="-122"/>
                <a:sym typeface="楷体" panose="02010609060101010101" pitchFamily="49" charset="-122"/>
              </a:rPr>
              <a:t>婴幼儿照顾</a:t>
            </a:r>
            <a:endParaRPr lang="zh-CN" altLang="en-US" sz="2000" b="1" dirty="0">
              <a:solidFill>
                <a:srgbClr val="FF0000"/>
              </a:solidFill>
              <a:latin typeface="楷体" panose="02010609060101010101" pitchFamily="49" charset="-122"/>
              <a:ea typeface="楷体" panose="02010609060101010101" pitchFamily="49" charset="-122"/>
              <a:sym typeface="楷体" panose="02010609060101010101" pitchFamily="49" charset="-122"/>
            </a:endParaRPr>
          </a:p>
        </p:txBody>
      </p:sp>
      <p:pic>
        <p:nvPicPr>
          <p:cNvPr id="41999" name="Picture 17" descr="timg"/>
          <p:cNvPicPr>
            <a:picLocks noChangeAspect="1"/>
          </p:cNvPicPr>
          <p:nvPr/>
        </p:nvPicPr>
        <p:blipFill>
          <a:blip r:embed="rId5"/>
          <a:stretch>
            <a:fillRect/>
          </a:stretch>
        </p:blipFill>
        <p:spPr>
          <a:xfrm>
            <a:off x="4572000" y="1255713"/>
            <a:ext cx="2192338" cy="1517650"/>
          </a:xfrm>
          <a:prstGeom prst="rect">
            <a:avLst/>
          </a:prstGeom>
          <a:noFill/>
          <a:ln w="9525">
            <a:noFill/>
          </a:ln>
        </p:spPr>
      </p:pic>
      <p:pic>
        <p:nvPicPr>
          <p:cNvPr id="42001" name="Picture 19" descr="timg"/>
          <p:cNvPicPr>
            <a:picLocks noChangeAspect="1"/>
          </p:cNvPicPr>
          <p:nvPr/>
        </p:nvPicPr>
        <p:blipFill>
          <a:blip r:embed="rId6"/>
          <a:stretch>
            <a:fillRect/>
          </a:stretch>
        </p:blipFill>
        <p:spPr>
          <a:xfrm>
            <a:off x="6637338" y="1133475"/>
            <a:ext cx="1743075" cy="1425575"/>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988"/>
                                        </p:tgtEl>
                                        <p:attrNameLst>
                                          <p:attrName>style.visibility</p:attrName>
                                        </p:attrNameLst>
                                      </p:cBhvr>
                                      <p:to>
                                        <p:strVal val="visible"/>
                                      </p:to>
                                    </p:set>
                                    <p:animEffect transition="in" filter="fade">
                                      <p:cBhvr>
                                        <p:cTn id="7" dur="1000"/>
                                        <p:tgtEl>
                                          <p:spTgt spid="41988"/>
                                        </p:tgtEl>
                                      </p:cBhvr>
                                    </p:animEffect>
                                    <p:anim calcmode="lin" valueType="num">
                                      <p:cBhvr>
                                        <p:cTn id="8" dur="1000" fill="hold"/>
                                        <p:tgtEl>
                                          <p:spTgt spid="41988"/>
                                        </p:tgtEl>
                                        <p:attrNameLst>
                                          <p:attrName>ppt_x</p:attrName>
                                        </p:attrNameLst>
                                      </p:cBhvr>
                                      <p:tavLst>
                                        <p:tav tm="0">
                                          <p:val>
                                            <p:strVal val="#ppt_x"/>
                                          </p:val>
                                        </p:tav>
                                        <p:tav tm="100000">
                                          <p:val>
                                            <p:strVal val="#ppt_x"/>
                                          </p:val>
                                        </p:tav>
                                      </p:tavLst>
                                    </p:anim>
                                    <p:anim calcmode="lin" valueType="num">
                                      <p:cBhvr>
                                        <p:cTn id="9" dur="1000" fill="hold"/>
                                        <p:tgtEl>
                                          <p:spTgt spid="41988"/>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500"/>
                                  </p:stCondLst>
                                  <p:childTnLst>
                                    <p:set>
                                      <p:cBhvr>
                                        <p:cTn id="11" dur="1" fill="hold">
                                          <p:stCondLst>
                                            <p:cond delay="0"/>
                                          </p:stCondLst>
                                        </p:cTn>
                                        <p:tgtEl>
                                          <p:spTgt spid="41990"/>
                                        </p:tgtEl>
                                        <p:attrNameLst>
                                          <p:attrName>style.visibility</p:attrName>
                                        </p:attrNameLst>
                                      </p:cBhvr>
                                      <p:to>
                                        <p:strVal val="visible"/>
                                      </p:to>
                                    </p:set>
                                    <p:animEffect transition="in" filter="fade">
                                      <p:cBhvr>
                                        <p:cTn id="12" dur="2000"/>
                                        <p:tgtEl>
                                          <p:spTgt spid="41990"/>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41992"/>
                                        </p:tgtEl>
                                        <p:attrNameLst>
                                          <p:attrName>style.visibility</p:attrName>
                                        </p:attrNameLst>
                                      </p:cBhvr>
                                      <p:to>
                                        <p:strVal val="visible"/>
                                      </p:to>
                                    </p:set>
                                    <p:animEffect transition="in" filter="fade">
                                      <p:cBhvr>
                                        <p:cTn id="16" dur="2000"/>
                                        <p:tgtEl>
                                          <p:spTgt spid="41992"/>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41994"/>
                                        </p:tgtEl>
                                        <p:attrNameLst>
                                          <p:attrName>style.visibility</p:attrName>
                                        </p:attrNameLst>
                                      </p:cBhvr>
                                      <p:to>
                                        <p:strVal val="visible"/>
                                      </p:to>
                                    </p:set>
                                    <p:animEffect transition="in" filter="circle(in)">
                                      <p:cBhvr>
                                        <p:cTn id="19" dur="2000"/>
                                        <p:tgtEl>
                                          <p:spTgt spid="41994"/>
                                        </p:tgtEl>
                                      </p:cBhvr>
                                    </p:animEffect>
                                  </p:childTnLst>
                                </p:cTn>
                              </p:par>
                              <p:par>
                                <p:cTn id="20" presetID="42" presetClass="entr" presetSubtype="0" fill="hold" nodeType="withEffect">
                                  <p:stCondLst>
                                    <p:cond delay="500"/>
                                  </p:stCondLst>
                                  <p:childTnLst>
                                    <p:set>
                                      <p:cBhvr>
                                        <p:cTn id="21" dur="1" fill="hold">
                                          <p:stCondLst>
                                            <p:cond delay="0"/>
                                          </p:stCondLst>
                                        </p:cTn>
                                        <p:tgtEl>
                                          <p:spTgt spid="41999"/>
                                        </p:tgtEl>
                                        <p:attrNameLst>
                                          <p:attrName>style.visibility</p:attrName>
                                        </p:attrNameLst>
                                      </p:cBhvr>
                                      <p:to>
                                        <p:strVal val="visible"/>
                                      </p:to>
                                    </p:set>
                                    <p:animEffect transition="in" filter="fade">
                                      <p:cBhvr>
                                        <p:cTn id="22" dur="2000"/>
                                        <p:tgtEl>
                                          <p:spTgt spid="41999"/>
                                        </p:tgtEl>
                                      </p:cBhvr>
                                    </p:animEffect>
                                    <p:anim calcmode="lin" valueType="num">
                                      <p:cBhvr>
                                        <p:cTn id="23" dur="2000" fill="hold"/>
                                        <p:tgtEl>
                                          <p:spTgt spid="41999"/>
                                        </p:tgtEl>
                                        <p:attrNameLst>
                                          <p:attrName>ppt_x</p:attrName>
                                        </p:attrNameLst>
                                      </p:cBhvr>
                                      <p:tavLst>
                                        <p:tav tm="0">
                                          <p:val>
                                            <p:strVal val="#ppt_x"/>
                                          </p:val>
                                        </p:tav>
                                        <p:tav tm="100000">
                                          <p:val>
                                            <p:strVal val="#ppt_x"/>
                                          </p:val>
                                        </p:tav>
                                      </p:tavLst>
                                    </p:anim>
                                    <p:anim calcmode="lin" valueType="num">
                                      <p:cBhvr>
                                        <p:cTn id="24" dur="2000" fill="hold"/>
                                        <p:tgtEl>
                                          <p:spTgt spid="4199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600"/>
                                  </p:stCondLst>
                                  <p:childTnLst>
                                    <p:set>
                                      <p:cBhvr>
                                        <p:cTn id="26" dur="1" fill="hold">
                                          <p:stCondLst>
                                            <p:cond delay="0"/>
                                          </p:stCondLst>
                                        </p:cTn>
                                        <p:tgtEl>
                                          <p:spTgt spid="42001"/>
                                        </p:tgtEl>
                                        <p:attrNameLst>
                                          <p:attrName>style.visibility</p:attrName>
                                        </p:attrNameLst>
                                      </p:cBhvr>
                                      <p:to>
                                        <p:strVal val="visible"/>
                                      </p:to>
                                    </p:set>
                                    <p:animEffect transition="in" filter="fade">
                                      <p:cBhvr>
                                        <p:cTn id="27" dur="2000"/>
                                        <p:tgtEl>
                                          <p:spTgt spid="42001"/>
                                        </p:tgtEl>
                                      </p:cBhvr>
                                    </p:animEffect>
                                    <p:anim calcmode="lin" valueType="num">
                                      <p:cBhvr>
                                        <p:cTn id="28" dur="2000" fill="hold"/>
                                        <p:tgtEl>
                                          <p:spTgt spid="42001"/>
                                        </p:tgtEl>
                                        <p:attrNameLst>
                                          <p:attrName>ppt_x</p:attrName>
                                        </p:attrNameLst>
                                      </p:cBhvr>
                                      <p:tavLst>
                                        <p:tav tm="0">
                                          <p:val>
                                            <p:strVal val="#ppt_x"/>
                                          </p:val>
                                        </p:tav>
                                        <p:tav tm="100000">
                                          <p:val>
                                            <p:strVal val="#ppt_x"/>
                                          </p:val>
                                        </p:tav>
                                      </p:tavLst>
                                    </p:anim>
                                    <p:anim calcmode="lin" valueType="num">
                                      <p:cBhvr>
                                        <p:cTn id="29" dur="2000" fill="hold"/>
                                        <p:tgtEl>
                                          <p:spTgt spid="42001"/>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nodeType="afterEffect">
                                  <p:stCondLst>
                                    <p:cond delay="0"/>
                                  </p:stCondLst>
                                  <p:childTnLst>
                                    <p:set>
                                      <p:cBhvr>
                                        <p:cTn id="32" dur="1" fill="hold">
                                          <p:stCondLst>
                                            <p:cond delay="0"/>
                                          </p:stCondLst>
                                        </p:cTn>
                                        <p:tgtEl>
                                          <p:spTgt spid="41991"/>
                                        </p:tgtEl>
                                        <p:attrNameLst>
                                          <p:attrName>style.visibility</p:attrName>
                                        </p:attrNameLst>
                                      </p:cBhvr>
                                      <p:to>
                                        <p:strVal val="visible"/>
                                      </p:to>
                                    </p:set>
                                    <p:animEffect transition="in" filter="fade">
                                      <p:cBhvr>
                                        <p:cTn id="33" dur="2000"/>
                                        <p:tgtEl>
                                          <p:spTgt spid="41991"/>
                                        </p:tgtEl>
                                      </p:cBhvr>
                                    </p:animEffect>
                                    <p:anim calcmode="lin" valueType="num">
                                      <p:cBhvr>
                                        <p:cTn id="34" dur="2000" fill="hold"/>
                                        <p:tgtEl>
                                          <p:spTgt spid="41991"/>
                                        </p:tgtEl>
                                        <p:attrNameLst>
                                          <p:attrName>ppt_x</p:attrName>
                                        </p:attrNameLst>
                                      </p:cBhvr>
                                      <p:tavLst>
                                        <p:tav tm="0">
                                          <p:val>
                                            <p:strVal val="#ppt_x"/>
                                          </p:val>
                                        </p:tav>
                                        <p:tav tm="100000">
                                          <p:val>
                                            <p:strVal val="#ppt_x"/>
                                          </p:val>
                                        </p:tav>
                                      </p:tavLst>
                                    </p:anim>
                                    <p:anim calcmode="lin" valueType="num">
                                      <p:cBhvr>
                                        <p:cTn id="35" dur="2000" fill="hold"/>
                                        <p:tgtEl>
                                          <p:spTgt spid="4199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41989"/>
                                        </p:tgtEl>
                                        <p:attrNameLst>
                                          <p:attrName>style.visibility</p:attrName>
                                        </p:attrNameLst>
                                      </p:cBhvr>
                                      <p:to>
                                        <p:strVal val="visible"/>
                                      </p:to>
                                    </p:set>
                                    <p:animEffect transition="in" filter="fade">
                                      <p:cBhvr>
                                        <p:cTn id="38" dur="2000"/>
                                        <p:tgtEl>
                                          <p:spTgt spid="41989"/>
                                        </p:tgtEl>
                                      </p:cBhvr>
                                    </p:animEffect>
                                    <p:anim calcmode="lin" valueType="num">
                                      <p:cBhvr>
                                        <p:cTn id="39" dur="2000" fill="hold"/>
                                        <p:tgtEl>
                                          <p:spTgt spid="41989"/>
                                        </p:tgtEl>
                                        <p:attrNameLst>
                                          <p:attrName>ppt_x</p:attrName>
                                        </p:attrNameLst>
                                      </p:cBhvr>
                                      <p:tavLst>
                                        <p:tav tm="0">
                                          <p:val>
                                            <p:strVal val="#ppt_x"/>
                                          </p:val>
                                        </p:tav>
                                        <p:tav tm="100000">
                                          <p:val>
                                            <p:strVal val="#ppt_x"/>
                                          </p:val>
                                        </p:tav>
                                      </p:tavLst>
                                    </p:anim>
                                    <p:anim calcmode="lin" valueType="num">
                                      <p:cBhvr>
                                        <p:cTn id="40" dur="2000" fill="hold"/>
                                        <p:tgtEl>
                                          <p:spTgt spid="41989"/>
                                        </p:tgtEl>
                                        <p:attrNameLst>
                                          <p:attrName>ppt_y</p:attrName>
                                        </p:attrNameLst>
                                      </p:cBhvr>
                                      <p:tavLst>
                                        <p:tav tm="0">
                                          <p:val>
                                            <p:strVal val="#ppt_y+.1"/>
                                          </p:val>
                                        </p:tav>
                                        <p:tav tm="100000">
                                          <p:val>
                                            <p:strVal val="#ppt_y"/>
                                          </p:val>
                                        </p:tav>
                                      </p:tavLst>
                                    </p:anim>
                                  </p:childTnLst>
                                </p:cTn>
                              </p:par>
                            </p:childTnLst>
                          </p:cTn>
                        </p:par>
                        <p:par>
                          <p:cTn id="41" fill="hold">
                            <p:stCondLst>
                              <p:cond delay="5000"/>
                            </p:stCondLst>
                            <p:childTnLst>
                              <p:par>
                                <p:cTn id="42" presetID="53" presetClass="entr" presetSubtype="16" fill="hold" grpId="0" nodeType="afterEffect">
                                  <p:stCondLst>
                                    <p:cond delay="0"/>
                                  </p:stCondLst>
                                  <p:childTnLst>
                                    <p:set>
                                      <p:cBhvr>
                                        <p:cTn id="43" dur="1" fill="hold">
                                          <p:stCondLst>
                                            <p:cond delay="0"/>
                                          </p:stCondLst>
                                        </p:cTn>
                                        <p:tgtEl>
                                          <p:spTgt spid="41995"/>
                                        </p:tgtEl>
                                        <p:attrNameLst>
                                          <p:attrName>style.visibility</p:attrName>
                                        </p:attrNameLst>
                                      </p:cBhvr>
                                      <p:to>
                                        <p:strVal val="visible"/>
                                      </p:to>
                                    </p:set>
                                    <p:anim calcmode="lin" valueType="num">
                                      <p:cBhvr>
                                        <p:cTn id="44" dur="2000" fill="hold"/>
                                        <p:tgtEl>
                                          <p:spTgt spid="41995"/>
                                        </p:tgtEl>
                                        <p:attrNameLst>
                                          <p:attrName>ppt_w</p:attrName>
                                        </p:attrNameLst>
                                      </p:cBhvr>
                                      <p:tavLst>
                                        <p:tav tm="0">
                                          <p:val>
                                            <p:fltVal val="0.000000"/>
                                          </p:val>
                                        </p:tav>
                                        <p:tav tm="100000">
                                          <p:val>
                                            <p:strVal val="#ppt_w"/>
                                          </p:val>
                                        </p:tav>
                                      </p:tavLst>
                                    </p:anim>
                                    <p:anim calcmode="lin" valueType="num">
                                      <p:cBhvr>
                                        <p:cTn id="45" dur="2000" fill="hold"/>
                                        <p:tgtEl>
                                          <p:spTgt spid="41995"/>
                                        </p:tgtEl>
                                        <p:attrNameLst>
                                          <p:attrName>ppt_h</p:attrName>
                                        </p:attrNameLst>
                                      </p:cBhvr>
                                      <p:tavLst>
                                        <p:tav tm="0">
                                          <p:val>
                                            <p:fltVal val="0.000000"/>
                                          </p:val>
                                        </p:tav>
                                        <p:tav tm="100000">
                                          <p:val>
                                            <p:strVal val="#ppt_h"/>
                                          </p:val>
                                        </p:tav>
                                      </p:tavLst>
                                    </p:anim>
                                    <p:animEffect transition="in" filter="fade">
                                      <p:cBhvr>
                                        <p:cTn id="46" dur="2000"/>
                                        <p:tgtEl>
                                          <p:spTgt spid="41995"/>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41996"/>
                                        </p:tgtEl>
                                        <p:attrNameLst>
                                          <p:attrName>style.visibility</p:attrName>
                                        </p:attrNameLst>
                                      </p:cBhvr>
                                      <p:to>
                                        <p:strVal val="visible"/>
                                      </p:to>
                                    </p:set>
                                    <p:anim calcmode="lin" valueType="num">
                                      <p:cBhvr>
                                        <p:cTn id="49" dur="2000" fill="hold"/>
                                        <p:tgtEl>
                                          <p:spTgt spid="41996"/>
                                        </p:tgtEl>
                                        <p:attrNameLst>
                                          <p:attrName>ppt_w</p:attrName>
                                        </p:attrNameLst>
                                      </p:cBhvr>
                                      <p:tavLst>
                                        <p:tav tm="0">
                                          <p:val>
                                            <p:fltVal val="0.000000"/>
                                          </p:val>
                                        </p:tav>
                                        <p:tav tm="100000">
                                          <p:val>
                                            <p:strVal val="#ppt_w"/>
                                          </p:val>
                                        </p:tav>
                                      </p:tavLst>
                                    </p:anim>
                                    <p:anim calcmode="lin" valueType="num">
                                      <p:cBhvr>
                                        <p:cTn id="50" dur="2000" fill="hold"/>
                                        <p:tgtEl>
                                          <p:spTgt spid="41996"/>
                                        </p:tgtEl>
                                        <p:attrNameLst>
                                          <p:attrName>ppt_h</p:attrName>
                                        </p:attrNameLst>
                                      </p:cBhvr>
                                      <p:tavLst>
                                        <p:tav tm="0">
                                          <p:val>
                                            <p:fltVal val="0.000000"/>
                                          </p:val>
                                        </p:tav>
                                        <p:tav tm="100000">
                                          <p:val>
                                            <p:strVal val="#ppt_h"/>
                                          </p:val>
                                        </p:tav>
                                      </p:tavLst>
                                    </p:anim>
                                    <p:animEffect transition="in" filter="fade">
                                      <p:cBhvr>
                                        <p:cTn id="51" dur="2000"/>
                                        <p:tgtEl>
                                          <p:spTgt spid="41996"/>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41997"/>
                                        </p:tgtEl>
                                        <p:attrNameLst>
                                          <p:attrName>style.visibility</p:attrName>
                                        </p:attrNameLst>
                                      </p:cBhvr>
                                      <p:to>
                                        <p:strVal val="visible"/>
                                      </p:to>
                                    </p:set>
                                    <p:anim calcmode="lin" valueType="num">
                                      <p:cBhvr>
                                        <p:cTn id="54" dur="2000" fill="hold"/>
                                        <p:tgtEl>
                                          <p:spTgt spid="41997"/>
                                        </p:tgtEl>
                                        <p:attrNameLst>
                                          <p:attrName>ppt_w</p:attrName>
                                        </p:attrNameLst>
                                      </p:cBhvr>
                                      <p:tavLst>
                                        <p:tav tm="0">
                                          <p:val>
                                            <p:fltVal val="0.000000"/>
                                          </p:val>
                                        </p:tav>
                                        <p:tav tm="100000">
                                          <p:val>
                                            <p:strVal val="#ppt_w"/>
                                          </p:val>
                                        </p:tav>
                                      </p:tavLst>
                                    </p:anim>
                                    <p:anim calcmode="lin" valueType="num">
                                      <p:cBhvr>
                                        <p:cTn id="55" dur="2000" fill="hold"/>
                                        <p:tgtEl>
                                          <p:spTgt spid="41997"/>
                                        </p:tgtEl>
                                        <p:attrNameLst>
                                          <p:attrName>ppt_h</p:attrName>
                                        </p:attrNameLst>
                                      </p:cBhvr>
                                      <p:tavLst>
                                        <p:tav tm="0">
                                          <p:val>
                                            <p:fltVal val="0.000000"/>
                                          </p:val>
                                        </p:tav>
                                        <p:tav tm="100000">
                                          <p:val>
                                            <p:strVal val="#ppt_h"/>
                                          </p:val>
                                        </p:tav>
                                      </p:tavLst>
                                    </p:anim>
                                    <p:animEffect transition="in" filter="fade">
                                      <p:cBhvr>
                                        <p:cTn id="56" dur="2000"/>
                                        <p:tgtEl>
                                          <p:spTgt spid="41997"/>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41998"/>
                                        </p:tgtEl>
                                        <p:attrNameLst>
                                          <p:attrName>style.visibility</p:attrName>
                                        </p:attrNameLst>
                                      </p:cBhvr>
                                      <p:to>
                                        <p:strVal val="visible"/>
                                      </p:to>
                                    </p:set>
                                    <p:anim calcmode="lin" valueType="num">
                                      <p:cBhvr>
                                        <p:cTn id="59" dur="2000" fill="hold"/>
                                        <p:tgtEl>
                                          <p:spTgt spid="41998"/>
                                        </p:tgtEl>
                                        <p:attrNameLst>
                                          <p:attrName>ppt_w</p:attrName>
                                        </p:attrNameLst>
                                      </p:cBhvr>
                                      <p:tavLst>
                                        <p:tav tm="0">
                                          <p:val>
                                            <p:fltVal val="0.000000"/>
                                          </p:val>
                                        </p:tav>
                                        <p:tav tm="100000">
                                          <p:val>
                                            <p:strVal val="#ppt_w"/>
                                          </p:val>
                                        </p:tav>
                                      </p:tavLst>
                                    </p:anim>
                                    <p:anim calcmode="lin" valueType="num">
                                      <p:cBhvr>
                                        <p:cTn id="60" dur="2000" fill="hold"/>
                                        <p:tgtEl>
                                          <p:spTgt spid="41998"/>
                                        </p:tgtEl>
                                        <p:attrNameLst>
                                          <p:attrName>ppt_h</p:attrName>
                                        </p:attrNameLst>
                                      </p:cBhvr>
                                      <p:tavLst>
                                        <p:tav tm="0">
                                          <p:val>
                                            <p:fltVal val="0.000000"/>
                                          </p:val>
                                        </p:tav>
                                        <p:tav tm="100000">
                                          <p:val>
                                            <p:strVal val="#ppt_h"/>
                                          </p:val>
                                        </p:tav>
                                      </p:tavLst>
                                    </p:anim>
                                    <p:animEffect transition="in" filter="fade">
                                      <p:cBhvr>
                                        <p:cTn id="61" dur="2000"/>
                                        <p:tgtEl>
                                          <p:spTgt spid="41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bldLvl="0" animBg="1"/>
      <p:bldP spid="41990" grpId="0"/>
      <p:bldP spid="41994" grpId="0"/>
      <p:bldP spid="41995" grpId="0" animBg="1"/>
      <p:bldP spid="41996" grpId="0" animBg="1"/>
      <p:bldP spid="41997" grpId="0" animBg="1"/>
      <p:bldP spid="41998"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53249" name="图片 4"/>
          <p:cNvPicPr>
            <a:picLocks noChangeAspect="1"/>
          </p:cNvPicPr>
          <p:nvPr/>
        </p:nvPicPr>
        <p:blipFill>
          <a:blip r:embed="rId1"/>
          <a:stretch>
            <a:fillRect/>
          </a:stretch>
        </p:blipFill>
        <p:spPr>
          <a:xfrm>
            <a:off x="0" y="0"/>
            <a:ext cx="1938338" cy="1533525"/>
          </a:xfrm>
          <a:prstGeom prst="rect">
            <a:avLst/>
          </a:prstGeom>
          <a:noFill/>
          <a:ln w="9525">
            <a:noFill/>
          </a:ln>
        </p:spPr>
      </p:pic>
      <p:sp>
        <p:nvSpPr>
          <p:cNvPr id="53250" name="矩形 5"/>
          <p:cNvSpPr/>
          <p:nvPr/>
        </p:nvSpPr>
        <p:spPr>
          <a:xfrm>
            <a:off x="1951038" y="566738"/>
            <a:ext cx="6429375" cy="522287"/>
          </a:xfrm>
          <a:prstGeom prst="rect">
            <a:avLst/>
          </a:prstGeom>
          <a:noFill/>
          <a:ln w="9525">
            <a:noFill/>
          </a:ln>
        </p:spPr>
        <p:txBody>
          <a:bodyPr anchor="t">
            <a:spAutoFit/>
          </a:bodyPr>
          <a:p>
            <a:pPr eaLnBrk="0" hangingPunct="0"/>
            <a:r>
              <a:rPr lang="zh-CN" altLang="en-US" sz="2800" b="1" dirty="0">
                <a:latin typeface="黑体" panose="02010609060101010101" charset="-122"/>
                <a:ea typeface="黑体" panose="02010609060101010101" charset="-122"/>
                <a:sym typeface="黑体" panose="02010609060101010101" charset="-122"/>
              </a:rPr>
              <a:t>（一）提升教育质量，促进教育公平</a:t>
            </a:r>
            <a:endParaRPr lang="zh-CN" altLang="en-US" sz="2800" b="1" dirty="0">
              <a:latin typeface="黑体" panose="02010609060101010101" charset="-122"/>
              <a:ea typeface="黑体" panose="02010609060101010101" charset="-122"/>
              <a:sym typeface="黑体" panose="02010609060101010101" charset="-122"/>
            </a:endParaRPr>
          </a:p>
        </p:txBody>
      </p:sp>
      <p:sp>
        <p:nvSpPr>
          <p:cNvPr id="44036" name="矩形 17"/>
          <p:cNvSpPr/>
          <p:nvPr/>
        </p:nvSpPr>
        <p:spPr>
          <a:xfrm>
            <a:off x="4198938" y="1749425"/>
            <a:ext cx="4429125" cy="1357313"/>
          </a:xfrm>
          <a:prstGeom prst="rect">
            <a:avLst/>
          </a:prstGeom>
          <a:noFill/>
          <a:ln w="25400" cap="flat" cmpd="sng">
            <a:solidFill>
              <a:srgbClr val="C00000"/>
            </a:solidFill>
            <a:prstDash val="sysDot"/>
            <a:miter/>
            <a:headEnd type="none" w="med" len="med"/>
            <a:tailEnd type="none" w="med" len="med"/>
          </a:ln>
        </p:spPr>
        <p:txBody>
          <a:bodyPr anchor="ctr"/>
          <a:p>
            <a:pPr algn="ctr" eaLnBrk="0" hangingPunct="0"/>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nvGrpSpPr>
          <p:cNvPr id="44037" name="组合 30"/>
          <p:cNvGrpSpPr/>
          <p:nvPr/>
        </p:nvGrpSpPr>
        <p:grpSpPr>
          <a:xfrm>
            <a:off x="6342063" y="2327275"/>
            <a:ext cx="785812" cy="636588"/>
            <a:chOff x="0" y="0"/>
            <a:chExt cx="582795" cy="499391"/>
          </a:xfrm>
        </p:grpSpPr>
        <p:sp>
          <p:nvSpPr>
            <p:cNvPr id="53253" name="Oval 22"/>
            <p:cNvSpPr/>
            <p:nvPr/>
          </p:nvSpPr>
          <p:spPr>
            <a:xfrm>
              <a:off x="0" y="0"/>
              <a:ext cx="582795" cy="499391"/>
            </a:xfrm>
            <a:prstGeom prst="ellipse">
              <a:avLst/>
            </a:prstGeom>
            <a:noFill/>
            <a:ln w="25400" cap="flat" cmpd="sng">
              <a:solidFill>
                <a:schemeClr val="accent2"/>
              </a:solidFill>
              <a:prstDash val="solid"/>
              <a:round/>
              <a:headEnd type="none" w="med" len="med"/>
              <a:tailEnd type="none" w="med" len="med"/>
            </a:ln>
          </p:spPr>
          <p:txBody>
            <a:bodyPr anchor="t"/>
            <a:p>
              <a:pPr algn="ctr"/>
              <a:endParaRPr lang="zh-CN" altLang="zh-CN" sz="1400" b="1" dirty="0">
                <a:latin typeface="Arial" panose="020B0604020202020204" pitchFamily="34" charset="0"/>
                <a:ea typeface="宋体" panose="02010600030101010101" pitchFamily="2" charset="-122"/>
                <a:sym typeface="Arial" panose="020B0604020202020204" pitchFamily="34" charset="0"/>
              </a:endParaRPr>
            </a:p>
          </p:txBody>
        </p:sp>
        <p:sp>
          <p:nvSpPr>
            <p:cNvPr id="53254" name="矩形 23"/>
            <p:cNvSpPr/>
            <p:nvPr/>
          </p:nvSpPr>
          <p:spPr>
            <a:xfrm>
              <a:off x="68350" y="61691"/>
              <a:ext cx="394278" cy="410110"/>
            </a:xfrm>
            <a:prstGeom prst="rect">
              <a:avLst/>
            </a:prstGeom>
            <a:noFill/>
            <a:ln w="9525">
              <a:noFill/>
            </a:ln>
          </p:spPr>
          <p:txBody>
            <a:bodyPr wrap="none" anchor="t">
              <a:spAutoFit/>
            </a:bodyPr>
            <a:p>
              <a:pPr eaLnBrk="0" hangingPunct="0"/>
              <a:r>
                <a:rPr lang="zh-CN" altLang="en-US" sz="1400" b="1" dirty="0">
                  <a:solidFill>
                    <a:srgbClr val="000000"/>
                  </a:solidFill>
                  <a:latin typeface="Calibri" panose="020F0502020204030204" pitchFamily="34" charset="0"/>
                  <a:ea typeface="宋体" panose="02010600030101010101" pitchFamily="2" charset="-122"/>
                  <a:sym typeface="宋体" panose="02010600030101010101" pitchFamily="2" charset="-122"/>
                </a:rPr>
                <a:t>人工</a:t>
              </a:r>
              <a:endParaRPr lang="en-US" altLang="zh-CN" sz="1400" b="1" dirty="0">
                <a:solidFill>
                  <a:srgbClr val="000000"/>
                </a:solidFill>
                <a:latin typeface="Calibri" panose="020F0502020204030204" pitchFamily="34" charset="0"/>
                <a:ea typeface="宋体" panose="02010600030101010101" pitchFamily="2" charset="-122"/>
                <a:sym typeface="Calibri" panose="020F0502020204030204" pitchFamily="34" charset="0"/>
              </a:endParaRPr>
            </a:p>
            <a:p>
              <a:pPr eaLnBrk="0" hangingPunct="0"/>
              <a:r>
                <a:rPr lang="zh-CN" altLang="en-US" sz="1400" b="1" dirty="0">
                  <a:solidFill>
                    <a:srgbClr val="000000"/>
                  </a:solidFill>
                  <a:latin typeface="Calibri" panose="020F0502020204030204" pitchFamily="34" charset="0"/>
                  <a:ea typeface="宋体" panose="02010600030101010101" pitchFamily="2" charset="-122"/>
                  <a:sym typeface="宋体" panose="02010600030101010101" pitchFamily="2" charset="-122"/>
                </a:rPr>
                <a:t>智能</a:t>
              </a:r>
              <a:endParaRPr lang="zh-CN" altLang="en-US" sz="1400" b="1"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grpSp>
      <p:grpSp>
        <p:nvGrpSpPr>
          <p:cNvPr id="44040" name="组合 33"/>
          <p:cNvGrpSpPr/>
          <p:nvPr/>
        </p:nvGrpSpPr>
        <p:grpSpPr>
          <a:xfrm>
            <a:off x="5199063" y="1946275"/>
            <a:ext cx="857250" cy="374650"/>
            <a:chOff x="0" y="0"/>
            <a:chExt cx="857256" cy="499391"/>
          </a:xfrm>
        </p:grpSpPr>
        <p:sp>
          <p:nvSpPr>
            <p:cNvPr id="53256" name="Oval 23"/>
            <p:cNvSpPr/>
            <p:nvPr/>
          </p:nvSpPr>
          <p:spPr>
            <a:xfrm>
              <a:off x="0" y="0"/>
              <a:ext cx="857256" cy="499391"/>
            </a:xfrm>
            <a:prstGeom prst="ellipse">
              <a:avLst/>
            </a:prstGeom>
            <a:noFill/>
            <a:ln w="25400" cap="flat" cmpd="sng">
              <a:solidFill>
                <a:schemeClr val="accent2"/>
              </a:solidFill>
              <a:prstDash val="solid"/>
              <a:round/>
              <a:headEnd type="none" w="med" len="med"/>
              <a:tailEnd type="none" w="med" len="med"/>
            </a:ln>
          </p:spPr>
          <p:txBody>
            <a:bodyPr anchor="t"/>
            <a:p>
              <a:pPr algn="ctr"/>
              <a:endParaRPr lang="zh-CN" altLang="zh-CN" sz="1400" b="1" dirty="0">
                <a:latin typeface="Arial" panose="020B0604020202020204" pitchFamily="34" charset="0"/>
                <a:ea typeface="宋体" panose="02010600030101010101" pitchFamily="2" charset="-122"/>
                <a:sym typeface="Arial" panose="020B0604020202020204" pitchFamily="34" charset="0"/>
              </a:endParaRPr>
            </a:p>
          </p:txBody>
        </p:sp>
        <p:sp>
          <p:nvSpPr>
            <p:cNvPr id="53257" name="矩形 26"/>
            <p:cNvSpPr/>
            <p:nvPr/>
          </p:nvSpPr>
          <p:spPr>
            <a:xfrm>
              <a:off x="62543" y="70760"/>
              <a:ext cx="723275" cy="410370"/>
            </a:xfrm>
            <a:prstGeom prst="rect">
              <a:avLst/>
            </a:prstGeom>
            <a:noFill/>
            <a:ln w="9525">
              <a:noFill/>
            </a:ln>
          </p:spPr>
          <p:txBody>
            <a:bodyPr wrap="none" anchor="t">
              <a:spAutoFit/>
            </a:bodyPr>
            <a:p>
              <a:pPr algn="ctr" eaLnBrk="0" hangingPunct="0"/>
              <a:r>
                <a:rPr lang="zh-CN" altLang="en-US" sz="1400" b="1" dirty="0">
                  <a:solidFill>
                    <a:srgbClr val="000000"/>
                  </a:solidFill>
                  <a:latin typeface="Arial" panose="020B0604020202020204" pitchFamily="34" charset="0"/>
                  <a:ea typeface="宋体" panose="02010600030101010101" pitchFamily="2" charset="-122"/>
                  <a:sym typeface="Arial" panose="020B0604020202020204" pitchFamily="34" charset="0"/>
                </a:rPr>
                <a:t>大数据</a:t>
              </a:r>
              <a:endParaRPr lang="zh-CN" altLang="en-US" sz="1400" b="1" dirty="0">
                <a:solidFill>
                  <a:srgbClr val="000000"/>
                </a:solidFill>
                <a:latin typeface="Arial" panose="020B0604020202020204" pitchFamily="34" charset="0"/>
                <a:ea typeface="宋体" panose="02010600030101010101" pitchFamily="2" charset="-122"/>
                <a:sym typeface="Arial" panose="020B0604020202020204" pitchFamily="34" charset="0"/>
              </a:endParaRPr>
            </a:p>
          </p:txBody>
        </p:sp>
      </p:grpSp>
      <p:grpSp>
        <p:nvGrpSpPr>
          <p:cNvPr id="44043" name="组合 36"/>
          <p:cNvGrpSpPr/>
          <p:nvPr/>
        </p:nvGrpSpPr>
        <p:grpSpPr>
          <a:xfrm>
            <a:off x="5984875" y="1889125"/>
            <a:ext cx="1143000" cy="431800"/>
            <a:chOff x="0" y="0"/>
            <a:chExt cx="1285884" cy="428628"/>
          </a:xfrm>
        </p:grpSpPr>
        <p:sp>
          <p:nvSpPr>
            <p:cNvPr id="53259" name="Oval 26"/>
            <p:cNvSpPr/>
            <p:nvPr/>
          </p:nvSpPr>
          <p:spPr>
            <a:xfrm>
              <a:off x="0" y="0"/>
              <a:ext cx="1285884" cy="428628"/>
            </a:xfrm>
            <a:prstGeom prst="ellipse">
              <a:avLst/>
            </a:prstGeom>
            <a:noFill/>
            <a:ln w="25400" cap="flat" cmpd="sng">
              <a:solidFill>
                <a:schemeClr val="accent2"/>
              </a:solidFill>
              <a:prstDash val="solid"/>
              <a:round/>
              <a:headEnd type="none" w="med" len="med"/>
              <a:tailEnd type="none" w="med" len="med"/>
            </a:ln>
          </p:spPr>
          <p:txBody>
            <a:bodyPr anchor="t"/>
            <a:p>
              <a:pPr algn="ctr"/>
              <a:endParaRPr lang="zh-CN" altLang="zh-CN" sz="1400" b="1" dirty="0">
                <a:latin typeface="Arial" panose="020B0604020202020204" pitchFamily="34" charset="0"/>
                <a:ea typeface="宋体" panose="02010600030101010101" pitchFamily="2" charset="-122"/>
                <a:sym typeface="Arial" panose="020B0604020202020204" pitchFamily="34" charset="0"/>
              </a:endParaRPr>
            </a:p>
          </p:txBody>
        </p:sp>
        <p:sp>
          <p:nvSpPr>
            <p:cNvPr id="53260" name="矩形 29"/>
            <p:cNvSpPr/>
            <p:nvPr/>
          </p:nvSpPr>
          <p:spPr>
            <a:xfrm>
              <a:off x="60660" y="71439"/>
              <a:ext cx="1217642" cy="304888"/>
            </a:xfrm>
            <a:prstGeom prst="rect">
              <a:avLst/>
            </a:prstGeom>
            <a:noFill/>
            <a:ln w="9525">
              <a:noFill/>
            </a:ln>
          </p:spPr>
          <p:txBody>
            <a:bodyPr wrap="none" anchor="t">
              <a:spAutoFit/>
            </a:bodyPr>
            <a:p>
              <a:pPr eaLnBrk="0" hangingPunct="0"/>
              <a:r>
                <a:rPr lang="zh-CN" altLang="en-US" sz="1400" b="1" dirty="0">
                  <a:solidFill>
                    <a:srgbClr val="000000"/>
                  </a:solidFill>
                  <a:latin typeface="Calibri" panose="020F0502020204030204" pitchFamily="34" charset="0"/>
                  <a:ea typeface="宋体" panose="02010600030101010101" pitchFamily="2" charset="-122"/>
                  <a:sym typeface="宋体" panose="02010600030101010101" pitchFamily="2" charset="-122"/>
                </a:rPr>
                <a:t>移动互联网</a:t>
              </a:r>
              <a:endParaRPr lang="zh-CN" altLang="en-US" sz="1400" b="1"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grpSp>
      <p:grpSp>
        <p:nvGrpSpPr>
          <p:cNvPr id="44046" name="组合 39"/>
          <p:cNvGrpSpPr/>
          <p:nvPr/>
        </p:nvGrpSpPr>
        <p:grpSpPr>
          <a:xfrm>
            <a:off x="5127625" y="2536825"/>
            <a:ext cx="1276350" cy="355600"/>
            <a:chOff x="0" y="0"/>
            <a:chExt cx="1071570" cy="499391"/>
          </a:xfrm>
        </p:grpSpPr>
        <p:sp>
          <p:nvSpPr>
            <p:cNvPr id="53262" name="Oval 24"/>
            <p:cNvSpPr/>
            <p:nvPr/>
          </p:nvSpPr>
          <p:spPr>
            <a:xfrm>
              <a:off x="0" y="0"/>
              <a:ext cx="1071570" cy="499391"/>
            </a:xfrm>
            <a:prstGeom prst="ellipse">
              <a:avLst/>
            </a:prstGeom>
            <a:noFill/>
            <a:ln w="25400" cap="flat" cmpd="sng">
              <a:solidFill>
                <a:schemeClr val="accent2"/>
              </a:solidFill>
              <a:prstDash val="solid"/>
              <a:round/>
              <a:headEnd type="none" w="med" len="med"/>
              <a:tailEnd type="none" w="med" len="med"/>
            </a:ln>
          </p:spPr>
          <p:txBody>
            <a:bodyPr anchor="t"/>
            <a:p>
              <a:pPr algn="ctr"/>
              <a:endParaRPr lang="zh-CN" altLang="zh-CN" sz="1400" b="1" dirty="0">
                <a:latin typeface="Arial" panose="020B0604020202020204" pitchFamily="34" charset="0"/>
                <a:ea typeface="宋体" panose="02010600030101010101" pitchFamily="2" charset="-122"/>
                <a:sym typeface="Arial" panose="020B0604020202020204" pitchFamily="34" charset="0"/>
              </a:endParaRPr>
            </a:p>
          </p:txBody>
        </p:sp>
        <p:sp>
          <p:nvSpPr>
            <p:cNvPr id="53263" name="矩形 32"/>
            <p:cNvSpPr/>
            <p:nvPr/>
          </p:nvSpPr>
          <p:spPr>
            <a:xfrm>
              <a:off x="167889" y="18889"/>
              <a:ext cx="672034" cy="474085"/>
            </a:xfrm>
            <a:prstGeom prst="rect">
              <a:avLst/>
            </a:prstGeom>
            <a:noFill/>
            <a:ln w="9525">
              <a:noFill/>
            </a:ln>
          </p:spPr>
          <p:txBody>
            <a:bodyPr wrap="none" anchor="t">
              <a:spAutoFit/>
            </a:bodyPr>
            <a:p>
              <a:pPr algn="ctr" eaLnBrk="0" hangingPunct="0"/>
              <a:r>
                <a:rPr lang="zh-CN" altLang="en-US" sz="1600" b="1" dirty="0">
                  <a:solidFill>
                    <a:srgbClr val="000000"/>
                  </a:solidFill>
                  <a:latin typeface="Calibri" panose="020F0502020204030204" pitchFamily="34" charset="0"/>
                  <a:ea typeface="宋体" panose="02010600030101010101" pitchFamily="2" charset="-122"/>
                  <a:sym typeface="宋体" panose="02010600030101010101" pitchFamily="2" charset="-122"/>
                </a:rPr>
                <a:t>机器人</a:t>
              </a:r>
              <a:endParaRPr lang="zh-CN" altLang="en-US" sz="1600" b="1" dirty="0">
                <a:solidFill>
                  <a:srgbClr val="000000"/>
                </a:solidFill>
                <a:latin typeface="Arial" panose="020B0604020202020204" pitchFamily="34" charset="0"/>
                <a:ea typeface="宋体" panose="02010600030101010101" pitchFamily="2" charset="-122"/>
                <a:sym typeface="Arial" panose="020B0604020202020204" pitchFamily="34" charset="0"/>
              </a:endParaRPr>
            </a:p>
          </p:txBody>
        </p:sp>
      </p:grpSp>
      <p:sp>
        <p:nvSpPr>
          <p:cNvPr id="44049" name="Oval 24"/>
          <p:cNvSpPr/>
          <p:nvPr/>
        </p:nvSpPr>
        <p:spPr>
          <a:xfrm>
            <a:off x="7199313" y="2446338"/>
            <a:ext cx="1071562" cy="374650"/>
          </a:xfrm>
          <a:prstGeom prst="ellipse">
            <a:avLst/>
          </a:prstGeom>
          <a:noFill/>
          <a:ln w="25400" cap="flat" cmpd="sng">
            <a:solidFill>
              <a:schemeClr val="accent2"/>
            </a:solidFill>
            <a:prstDash val="solid"/>
            <a:round/>
            <a:headEnd type="none" w="med" len="med"/>
            <a:tailEnd type="none" w="med" len="med"/>
          </a:ln>
        </p:spPr>
        <p:txBody>
          <a:bodyPr anchor="t"/>
          <a:p>
            <a:pPr algn="ctr"/>
            <a:r>
              <a:rPr lang="zh-CN" altLang="en-US" sz="1400" b="1" dirty="0">
                <a:latin typeface="Arial" panose="020B0604020202020204" pitchFamily="34" charset="0"/>
                <a:ea typeface="宋体" panose="02010600030101010101" pitchFamily="2" charset="-122"/>
                <a:sym typeface="Arial" panose="020B0604020202020204" pitchFamily="34" charset="0"/>
              </a:rPr>
              <a:t>新能源</a:t>
            </a:r>
            <a:endParaRPr lang="zh-CN" altLang="en-US" sz="1400" b="1" dirty="0">
              <a:latin typeface="Arial" panose="020B0604020202020204" pitchFamily="34" charset="0"/>
              <a:ea typeface="宋体" panose="02010600030101010101" pitchFamily="2" charset="-122"/>
              <a:sym typeface="Arial" panose="020B0604020202020204" pitchFamily="34" charset="0"/>
            </a:endParaRPr>
          </a:p>
        </p:txBody>
      </p:sp>
      <p:sp>
        <p:nvSpPr>
          <p:cNvPr id="44050" name="Oval 26"/>
          <p:cNvSpPr/>
          <p:nvPr/>
        </p:nvSpPr>
        <p:spPr>
          <a:xfrm>
            <a:off x="7127875" y="2017713"/>
            <a:ext cx="1071563" cy="374650"/>
          </a:xfrm>
          <a:prstGeom prst="ellipse">
            <a:avLst/>
          </a:prstGeom>
          <a:noFill/>
          <a:ln w="25400" cap="flat" cmpd="sng">
            <a:solidFill>
              <a:schemeClr val="accent2"/>
            </a:solidFill>
            <a:prstDash val="solid"/>
            <a:round/>
            <a:headEnd type="none" w="med" len="med"/>
            <a:tailEnd type="none" w="med" len="med"/>
          </a:ln>
        </p:spPr>
        <p:txBody>
          <a:bodyPr anchor="t"/>
          <a:p>
            <a:pPr algn="ctr"/>
            <a:r>
              <a:rPr lang="zh-CN" altLang="en-US" sz="1400" b="1" dirty="0">
                <a:latin typeface="Arial" panose="020B0604020202020204" pitchFamily="34" charset="0"/>
                <a:ea typeface="宋体" panose="02010600030101010101" pitchFamily="2" charset="-122"/>
                <a:sym typeface="Arial" panose="020B0604020202020204" pitchFamily="34" charset="0"/>
              </a:rPr>
              <a:t>新制造</a:t>
            </a:r>
            <a:endParaRPr lang="zh-CN" altLang="en-US" sz="1400" b="1" dirty="0">
              <a:latin typeface="Arial" panose="020B0604020202020204" pitchFamily="34" charset="0"/>
              <a:ea typeface="宋体" panose="02010600030101010101" pitchFamily="2" charset="-122"/>
              <a:sym typeface="Arial" panose="020B0604020202020204" pitchFamily="34" charset="0"/>
            </a:endParaRPr>
          </a:p>
        </p:txBody>
      </p:sp>
      <p:sp>
        <p:nvSpPr>
          <p:cNvPr id="44051" name="Oval 24"/>
          <p:cNvSpPr/>
          <p:nvPr/>
        </p:nvSpPr>
        <p:spPr>
          <a:xfrm>
            <a:off x="4341813" y="2249488"/>
            <a:ext cx="1285875" cy="374650"/>
          </a:xfrm>
          <a:prstGeom prst="ellipse">
            <a:avLst/>
          </a:prstGeom>
          <a:noFill/>
          <a:ln w="25400" cap="flat" cmpd="sng">
            <a:solidFill>
              <a:schemeClr val="accent2"/>
            </a:solidFill>
            <a:prstDash val="solid"/>
            <a:round/>
            <a:headEnd type="none" w="med" len="med"/>
            <a:tailEnd type="none" w="med" len="med"/>
          </a:ln>
        </p:spPr>
        <p:txBody>
          <a:bodyPr anchor="t"/>
          <a:p>
            <a:pPr algn="ctr" eaLnBrk="0" hangingPunct="0"/>
            <a:r>
              <a:rPr lang="en-US" altLang="zh-CN" sz="1400" b="1" dirty="0">
                <a:solidFill>
                  <a:srgbClr val="000000"/>
                </a:solidFill>
                <a:latin typeface="Calibri" panose="020F0502020204030204" pitchFamily="34" charset="0"/>
                <a:ea typeface="宋体" panose="02010600030101010101" pitchFamily="2" charset="-122"/>
                <a:sym typeface="Calibri" panose="020F0502020204030204" pitchFamily="34" charset="0"/>
              </a:rPr>
              <a:t>3</a:t>
            </a:r>
            <a:r>
              <a:rPr lang="zh-CN" altLang="en-US" sz="1400" b="1" dirty="0">
                <a:solidFill>
                  <a:srgbClr val="000000"/>
                </a:solidFill>
                <a:latin typeface="宋体" panose="02010600030101010101" pitchFamily="2" charset="-122"/>
                <a:ea typeface="宋体" panose="02010600030101010101" pitchFamily="2" charset="-122"/>
                <a:sym typeface="宋体" panose="02010600030101010101" pitchFamily="2" charset="-122"/>
              </a:rPr>
              <a:t>Ｄ打印</a:t>
            </a:r>
            <a:endParaRPr lang="zh-CN" altLang="en-US" sz="1400" b="1" dirty="0">
              <a:latin typeface="Arial" panose="020B0604020202020204" pitchFamily="34" charset="0"/>
              <a:ea typeface="宋体" panose="02010600030101010101" pitchFamily="2" charset="-122"/>
              <a:sym typeface="Arial" panose="020B0604020202020204" pitchFamily="34" charset="0"/>
            </a:endParaRPr>
          </a:p>
        </p:txBody>
      </p:sp>
      <p:sp>
        <p:nvSpPr>
          <p:cNvPr id="44052" name="矩形 36"/>
          <p:cNvSpPr/>
          <p:nvPr/>
        </p:nvSpPr>
        <p:spPr>
          <a:xfrm>
            <a:off x="8420100" y="1482725"/>
            <a:ext cx="415925" cy="1754188"/>
          </a:xfrm>
          <a:prstGeom prst="rect">
            <a:avLst/>
          </a:prstGeom>
          <a:solidFill>
            <a:srgbClr val="D99593"/>
          </a:solidFill>
          <a:ln w="9525">
            <a:noFill/>
          </a:ln>
        </p:spPr>
        <p:txBody>
          <a:bodyPr wrap="none" anchor="t">
            <a:spAutoFit/>
          </a:bodyPr>
          <a:p>
            <a:pPr eaLnBrk="0" hangingPunct="0"/>
            <a:r>
              <a:rPr lang="zh-CN" altLang="en-US" dirty="0">
                <a:solidFill>
                  <a:srgbClr val="000000"/>
                </a:solidFill>
                <a:latin typeface="黑体" panose="02010609060101010101" charset="-122"/>
                <a:ea typeface="黑体" panose="02010609060101010101" charset="-122"/>
                <a:sym typeface="黑体" panose="02010609060101010101" charset="-122"/>
              </a:rPr>
              <a:t>面</a:t>
            </a:r>
            <a:endParaRPr lang="en-US" altLang="zh-CN" dirty="0">
              <a:solidFill>
                <a:srgbClr val="000000"/>
              </a:solidFill>
              <a:latin typeface="黑体" panose="02010609060101010101" charset="-122"/>
              <a:ea typeface="黑体" panose="02010609060101010101" charset="-122"/>
              <a:sym typeface="黑体" panose="02010609060101010101" charset="-122"/>
            </a:endParaRPr>
          </a:p>
          <a:p>
            <a:pPr eaLnBrk="0" hangingPunct="0"/>
            <a:r>
              <a:rPr lang="zh-CN" altLang="en-US" dirty="0">
                <a:solidFill>
                  <a:srgbClr val="000000"/>
                </a:solidFill>
                <a:latin typeface="黑体" panose="02010609060101010101" charset="-122"/>
                <a:ea typeface="黑体" panose="02010609060101010101" charset="-122"/>
                <a:sym typeface="黑体" panose="02010609060101010101" charset="-122"/>
              </a:rPr>
              <a:t>临</a:t>
            </a:r>
            <a:endParaRPr lang="en-US" altLang="zh-CN" dirty="0">
              <a:solidFill>
                <a:srgbClr val="000000"/>
              </a:solidFill>
              <a:latin typeface="黑体" panose="02010609060101010101" charset="-122"/>
              <a:ea typeface="黑体" panose="02010609060101010101" charset="-122"/>
              <a:sym typeface="黑体" panose="02010609060101010101" charset="-122"/>
            </a:endParaRPr>
          </a:p>
          <a:p>
            <a:pPr eaLnBrk="0" hangingPunct="0"/>
            <a:r>
              <a:rPr lang="zh-CN" altLang="en-US" dirty="0">
                <a:solidFill>
                  <a:srgbClr val="000000"/>
                </a:solidFill>
                <a:latin typeface="黑体" panose="02010609060101010101" charset="-122"/>
                <a:ea typeface="黑体" panose="02010609060101010101" charset="-122"/>
                <a:sym typeface="黑体" panose="02010609060101010101" charset="-122"/>
              </a:rPr>
              <a:t>重</a:t>
            </a:r>
            <a:endParaRPr lang="en-US" altLang="zh-CN" dirty="0">
              <a:solidFill>
                <a:srgbClr val="000000"/>
              </a:solidFill>
              <a:latin typeface="黑体" panose="02010609060101010101" charset="-122"/>
              <a:ea typeface="黑体" panose="02010609060101010101" charset="-122"/>
              <a:sym typeface="黑体" panose="02010609060101010101" charset="-122"/>
            </a:endParaRPr>
          </a:p>
          <a:p>
            <a:pPr eaLnBrk="0" hangingPunct="0"/>
            <a:r>
              <a:rPr lang="zh-CN" altLang="en-US" dirty="0">
                <a:solidFill>
                  <a:srgbClr val="000000"/>
                </a:solidFill>
                <a:latin typeface="黑体" panose="02010609060101010101" charset="-122"/>
                <a:ea typeface="黑体" panose="02010609060101010101" charset="-122"/>
                <a:sym typeface="黑体" panose="02010609060101010101" charset="-122"/>
              </a:rPr>
              <a:t>大</a:t>
            </a:r>
            <a:endParaRPr lang="en-US" altLang="zh-CN" dirty="0">
              <a:solidFill>
                <a:srgbClr val="000000"/>
              </a:solidFill>
              <a:latin typeface="黑体" panose="02010609060101010101" charset="-122"/>
              <a:ea typeface="黑体" panose="02010609060101010101" charset="-122"/>
              <a:sym typeface="黑体" panose="02010609060101010101" charset="-122"/>
            </a:endParaRPr>
          </a:p>
          <a:p>
            <a:pPr eaLnBrk="0" hangingPunct="0"/>
            <a:r>
              <a:rPr lang="zh-CN" altLang="en-US" dirty="0">
                <a:solidFill>
                  <a:srgbClr val="000000"/>
                </a:solidFill>
                <a:latin typeface="黑体" panose="02010609060101010101" charset="-122"/>
                <a:ea typeface="黑体" panose="02010609060101010101" charset="-122"/>
                <a:sym typeface="黑体" panose="02010609060101010101" charset="-122"/>
              </a:rPr>
              <a:t>突</a:t>
            </a:r>
            <a:endParaRPr lang="en-US" altLang="zh-CN" dirty="0">
              <a:solidFill>
                <a:srgbClr val="000000"/>
              </a:solidFill>
              <a:latin typeface="黑体" panose="02010609060101010101" charset="-122"/>
              <a:ea typeface="黑体" panose="02010609060101010101" charset="-122"/>
              <a:sym typeface="黑体" panose="02010609060101010101" charset="-122"/>
            </a:endParaRPr>
          </a:p>
          <a:p>
            <a:pPr eaLnBrk="0" hangingPunct="0"/>
            <a:r>
              <a:rPr lang="zh-CN" altLang="en-US" dirty="0">
                <a:solidFill>
                  <a:srgbClr val="000000"/>
                </a:solidFill>
                <a:latin typeface="黑体" panose="02010609060101010101" charset="-122"/>
                <a:ea typeface="黑体" panose="02010609060101010101" charset="-122"/>
                <a:sym typeface="黑体" panose="02010609060101010101" charset="-122"/>
              </a:rPr>
              <a:t>破</a:t>
            </a:r>
            <a:endParaRPr lang="zh-CN" altLang="en-US" dirty="0">
              <a:solidFill>
                <a:srgbClr val="000000"/>
              </a:solidFill>
              <a:latin typeface="黑体" panose="02010609060101010101" charset="-122"/>
              <a:ea typeface="黑体" panose="02010609060101010101" charset="-122"/>
              <a:sym typeface="黑体" panose="02010609060101010101" charset="-122"/>
            </a:endParaRPr>
          </a:p>
        </p:txBody>
      </p:sp>
      <p:pic>
        <p:nvPicPr>
          <p:cNvPr id="43021" name="Picture 2"/>
          <p:cNvPicPr>
            <a:picLocks noChangeAspect="1"/>
          </p:cNvPicPr>
          <p:nvPr/>
        </p:nvPicPr>
        <p:blipFill>
          <a:blip r:embed="rId2"/>
          <a:stretch>
            <a:fillRect/>
          </a:stretch>
        </p:blipFill>
        <p:spPr>
          <a:xfrm>
            <a:off x="6764338" y="3429000"/>
            <a:ext cx="2278062" cy="1390650"/>
          </a:xfrm>
          <a:prstGeom prst="rect">
            <a:avLst/>
          </a:prstGeom>
          <a:noFill/>
          <a:ln w="9525">
            <a:noFill/>
          </a:ln>
        </p:spPr>
      </p:pic>
      <p:pic>
        <p:nvPicPr>
          <p:cNvPr id="43022" name="Picture 3"/>
          <p:cNvPicPr>
            <a:picLocks noChangeAspect="1"/>
          </p:cNvPicPr>
          <p:nvPr/>
        </p:nvPicPr>
        <p:blipFill>
          <a:blip r:embed="rId3"/>
          <a:stretch>
            <a:fillRect/>
          </a:stretch>
        </p:blipFill>
        <p:spPr>
          <a:xfrm>
            <a:off x="5467350" y="5365750"/>
            <a:ext cx="2536825" cy="1327150"/>
          </a:xfrm>
          <a:prstGeom prst="rect">
            <a:avLst/>
          </a:prstGeom>
          <a:noFill/>
          <a:ln w="9525">
            <a:noFill/>
          </a:ln>
        </p:spPr>
      </p:pic>
      <p:pic>
        <p:nvPicPr>
          <p:cNvPr id="43023" name="Picture 4"/>
          <p:cNvPicPr>
            <a:picLocks noChangeAspect="1"/>
          </p:cNvPicPr>
          <p:nvPr/>
        </p:nvPicPr>
        <p:blipFill>
          <a:blip r:embed="rId4"/>
          <a:stretch>
            <a:fillRect/>
          </a:stretch>
        </p:blipFill>
        <p:spPr>
          <a:xfrm>
            <a:off x="1063625" y="1522413"/>
            <a:ext cx="2347913" cy="1314450"/>
          </a:xfrm>
          <a:prstGeom prst="rect">
            <a:avLst/>
          </a:prstGeom>
          <a:noFill/>
          <a:ln w="9525">
            <a:noFill/>
          </a:ln>
        </p:spPr>
      </p:pic>
      <p:sp>
        <p:nvSpPr>
          <p:cNvPr id="43024" name="矩形 8"/>
          <p:cNvSpPr/>
          <p:nvPr/>
        </p:nvSpPr>
        <p:spPr>
          <a:xfrm>
            <a:off x="1287463" y="2860675"/>
            <a:ext cx="2225675" cy="398463"/>
          </a:xfrm>
          <a:prstGeom prst="rect">
            <a:avLst/>
          </a:prstGeom>
          <a:noFill/>
          <a:ln w="9525">
            <a:noFill/>
          </a:ln>
        </p:spPr>
        <p:txBody>
          <a:bodyPr wrap="none" anchor="t">
            <a:spAutoFit/>
          </a:bodyPr>
          <a:p>
            <a:pPr eaLnBrk="0" hangingPunct="0"/>
            <a:r>
              <a:rPr lang="zh-CN" altLang="en-US" sz="2000" b="1" dirty="0">
                <a:solidFill>
                  <a:srgbClr val="000000"/>
                </a:solidFill>
                <a:latin typeface="楷体" panose="02010609060101010101" pitchFamily="49" charset="-122"/>
                <a:ea typeface="楷体" panose="02010609060101010101" pitchFamily="49" charset="-122"/>
                <a:sym typeface="楷体" panose="02010609060101010101" pitchFamily="49" charset="-122"/>
              </a:rPr>
              <a:t>提升高等教育质量</a:t>
            </a:r>
            <a:endParaRPr lang="zh-CN" altLang="en-US" sz="20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pic>
        <p:nvPicPr>
          <p:cNvPr id="43025" name="Picture 5"/>
          <p:cNvPicPr>
            <a:picLocks noChangeAspect="1"/>
          </p:cNvPicPr>
          <p:nvPr/>
        </p:nvPicPr>
        <p:blipFill>
          <a:blip r:embed="rId5"/>
          <a:stretch>
            <a:fillRect/>
          </a:stretch>
        </p:blipFill>
        <p:spPr>
          <a:xfrm>
            <a:off x="0" y="3236913"/>
            <a:ext cx="2203450" cy="1339850"/>
          </a:xfrm>
          <a:prstGeom prst="rect">
            <a:avLst/>
          </a:prstGeom>
          <a:noFill/>
          <a:ln w="9525">
            <a:noFill/>
          </a:ln>
        </p:spPr>
      </p:pic>
      <p:sp>
        <p:nvSpPr>
          <p:cNvPr id="43026" name="矩形 12"/>
          <p:cNvSpPr/>
          <p:nvPr/>
        </p:nvSpPr>
        <p:spPr>
          <a:xfrm>
            <a:off x="1951038" y="3784600"/>
            <a:ext cx="2225675" cy="398463"/>
          </a:xfrm>
          <a:prstGeom prst="rect">
            <a:avLst/>
          </a:prstGeom>
          <a:noFill/>
          <a:ln w="9525">
            <a:noFill/>
          </a:ln>
        </p:spPr>
        <p:txBody>
          <a:bodyPr wrap="none" anchor="t">
            <a:spAutoFit/>
          </a:bodyPr>
          <a:p>
            <a:pPr eaLnBrk="0" hangingPunct="0"/>
            <a:r>
              <a:rPr lang="zh-CN" altLang="en-US" sz="2000" b="1" dirty="0">
                <a:solidFill>
                  <a:srgbClr val="000000"/>
                </a:solidFill>
                <a:latin typeface="楷体" panose="02010609060101010101" pitchFamily="49" charset="-122"/>
                <a:ea typeface="楷体" panose="02010609060101010101" pitchFamily="49" charset="-122"/>
                <a:sym typeface="楷体" panose="02010609060101010101" pitchFamily="49" charset="-122"/>
              </a:rPr>
              <a:t>创新人才培养模式</a:t>
            </a:r>
            <a:endParaRPr lang="zh-CN" altLang="en-US" sz="20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pic>
        <p:nvPicPr>
          <p:cNvPr id="43027" name="Picture 7" descr="http://p1.qhimgs4.com/t0173c80163cfea647b.jpg"/>
          <p:cNvPicPr>
            <a:picLocks noChangeAspect="1"/>
          </p:cNvPicPr>
          <p:nvPr/>
        </p:nvPicPr>
        <p:blipFill>
          <a:blip r:embed="rId6"/>
          <a:stretch>
            <a:fillRect/>
          </a:stretch>
        </p:blipFill>
        <p:spPr>
          <a:xfrm>
            <a:off x="2006600" y="4576763"/>
            <a:ext cx="2192338" cy="1425575"/>
          </a:xfrm>
          <a:prstGeom prst="rect">
            <a:avLst/>
          </a:prstGeom>
          <a:noFill/>
          <a:ln w="9525">
            <a:noFill/>
          </a:ln>
        </p:spPr>
      </p:pic>
      <p:sp>
        <p:nvSpPr>
          <p:cNvPr id="43028" name="矩形 13"/>
          <p:cNvSpPr/>
          <p:nvPr/>
        </p:nvSpPr>
        <p:spPr>
          <a:xfrm>
            <a:off x="1744663" y="6135688"/>
            <a:ext cx="3633787" cy="398462"/>
          </a:xfrm>
          <a:prstGeom prst="rect">
            <a:avLst/>
          </a:prstGeom>
          <a:noFill/>
          <a:ln w="9525">
            <a:noFill/>
          </a:ln>
        </p:spPr>
        <p:txBody>
          <a:bodyPr wrap="square" anchor="t">
            <a:spAutoFit/>
          </a:bodyPr>
          <a:p>
            <a:pPr algn="ctr" eaLnBrk="0" hangingPunct="0"/>
            <a:r>
              <a:rPr lang="zh-CN" altLang="en-US" sz="2000" b="1" dirty="0">
                <a:solidFill>
                  <a:srgbClr val="000000"/>
                </a:solidFill>
                <a:latin typeface="楷体" panose="02010609060101010101" pitchFamily="49" charset="-122"/>
                <a:ea typeface="楷体" panose="02010609060101010101" pitchFamily="49" charset="-122"/>
                <a:sym typeface="楷体" panose="02010609060101010101" pitchFamily="49" charset="-122"/>
              </a:rPr>
              <a:t>建设世界一流大学和一流学科</a:t>
            </a:r>
            <a:endParaRPr lang="zh-CN" altLang="en-US" sz="20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pic>
        <p:nvPicPr>
          <p:cNvPr id="43029" name="Picture 8"/>
          <p:cNvPicPr>
            <a:picLocks noChangeAspect="1"/>
          </p:cNvPicPr>
          <p:nvPr/>
        </p:nvPicPr>
        <p:blipFill>
          <a:blip r:embed="rId7"/>
          <a:stretch>
            <a:fillRect/>
          </a:stretch>
        </p:blipFill>
        <p:spPr>
          <a:xfrm>
            <a:off x="4346575" y="3429000"/>
            <a:ext cx="2270125" cy="1390650"/>
          </a:xfrm>
          <a:prstGeom prst="rect">
            <a:avLst/>
          </a:prstGeom>
          <a:noFill/>
          <a:ln w="9525">
            <a:noFill/>
          </a:ln>
        </p:spPr>
      </p:pic>
      <p:sp>
        <p:nvSpPr>
          <p:cNvPr id="43030" name="矩形 14"/>
          <p:cNvSpPr/>
          <p:nvPr/>
        </p:nvSpPr>
        <p:spPr>
          <a:xfrm>
            <a:off x="5187950" y="4892675"/>
            <a:ext cx="2735263" cy="398463"/>
          </a:xfrm>
          <a:prstGeom prst="rect">
            <a:avLst/>
          </a:prstGeom>
          <a:noFill/>
          <a:ln w="9525">
            <a:noFill/>
          </a:ln>
        </p:spPr>
        <p:txBody>
          <a:bodyPr wrap="none" anchor="t">
            <a:spAutoFit/>
          </a:bodyPr>
          <a:p>
            <a:pPr eaLnBrk="0" hangingPunct="0"/>
            <a:r>
              <a:rPr lang="zh-CN" altLang="en-US" sz="2000" b="1" dirty="0">
                <a:solidFill>
                  <a:srgbClr val="000000"/>
                </a:solidFill>
                <a:latin typeface="楷体" panose="02010609060101010101" pitchFamily="49" charset="-122"/>
                <a:ea typeface="楷体" panose="02010609060101010101" pitchFamily="49" charset="-122"/>
                <a:sym typeface="楷体" panose="02010609060101010101" pitchFamily="49" charset="-122"/>
              </a:rPr>
              <a:t>建设现代职业教育体系</a:t>
            </a:r>
            <a:endParaRPr lang="zh-CN" altLang="en-US" sz="20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4036"/>
                                        </p:tgtEl>
                                        <p:attrNameLst>
                                          <p:attrName>style.visibility</p:attrName>
                                        </p:attrNameLst>
                                      </p:cBhvr>
                                      <p:to>
                                        <p:strVal val="visible"/>
                                      </p:to>
                                    </p:set>
                                    <p:animEffect filter="circle(in)">
                                      <p:cBhvr>
                                        <p:cTn id="7" dur="2000"/>
                                        <p:tgtEl>
                                          <p:spTgt spid="44036"/>
                                        </p:tgtEl>
                                      </p:cBhvr>
                                    </p:animEffect>
                                  </p:childTnLst>
                                </p:cTn>
                              </p:par>
                              <p:par>
                                <p:cTn id="8" presetID="10" presetClass="entr" presetSubtype="0" fill="hold" nodeType="withEffect">
                                  <p:stCondLst>
                                    <p:cond delay="0"/>
                                  </p:stCondLst>
                                  <p:childTnLst>
                                    <p:set>
                                      <p:cBhvr>
                                        <p:cTn id="9" dur="1" fill="hold">
                                          <p:stCondLst>
                                            <p:cond delay="0"/>
                                          </p:stCondLst>
                                        </p:cTn>
                                        <p:tgtEl>
                                          <p:spTgt spid="44037"/>
                                        </p:tgtEl>
                                        <p:attrNameLst>
                                          <p:attrName>style.visibility</p:attrName>
                                        </p:attrNameLst>
                                      </p:cBhvr>
                                      <p:to>
                                        <p:strVal val="visible"/>
                                      </p:to>
                                    </p:set>
                                    <p:anim calcmode="lin" valueType="num">
                                      <p:cBhvr>
                                        <p:cTn id="10" dur="2000" fill="hold"/>
                                        <p:tgtEl>
                                          <p:spTgt spid="44037"/>
                                        </p:tgtEl>
                                        <p:attrNameLst>
                                          <p:attrName>ppt_w</p:attrName>
                                        </p:attrNameLst>
                                      </p:cBhvr>
                                      <p:tavLst>
                                        <p:tav tm="0">
                                          <p:val>
                                            <p:fltVal val="0.000000"/>
                                          </p:val>
                                        </p:tav>
                                        <p:tav tm="100000">
                                          <p:val>
                                            <p:strVal val="#ppt_w"/>
                                          </p:val>
                                        </p:tav>
                                      </p:tavLst>
                                    </p:anim>
                                    <p:anim calcmode="lin" valueType="num">
                                      <p:cBhvr>
                                        <p:cTn id="11" dur="2000" fill="hold"/>
                                        <p:tgtEl>
                                          <p:spTgt spid="44037"/>
                                        </p:tgtEl>
                                        <p:attrNameLst>
                                          <p:attrName>ppt_h</p:attrName>
                                        </p:attrNameLst>
                                      </p:cBhvr>
                                      <p:tavLst>
                                        <p:tav tm="0">
                                          <p:val>
                                            <p:fltVal val="0.000000"/>
                                          </p:val>
                                        </p:tav>
                                        <p:tav tm="100000">
                                          <p:val>
                                            <p:strVal val="#ppt_h"/>
                                          </p:val>
                                        </p:tav>
                                      </p:tavLst>
                                    </p:anim>
                                    <p:animEffect filter="fade">
                                      <p:cBhvr>
                                        <p:cTn id="12" dur="2000"/>
                                        <p:tgtEl>
                                          <p:spTgt spid="44037"/>
                                        </p:tgtEl>
                                      </p:cBhvr>
                                    </p:animEffect>
                                  </p:childTnLst>
                                </p:cTn>
                              </p:par>
                              <p:par>
                                <p:cTn id="13" presetID="10" presetClass="entr" presetSubtype="0" fill="hold" nodeType="withEffect">
                                  <p:stCondLst>
                                    <p:cond delay="0"/>
                                  </p:stCondLst>
                                  <p:childTnLst>
                                    <p:set>
                                      <p:cBhvr>
                                        <p:cTn id="14" dur="1" fill="hold">
                                          <p:stCondLst>
                                            <p:cond delay="0"/>
                                          </p:stCondLst>
                                        </p:cTn>
                                        <p:tgtEl>
                                          <p:spTgt spid="44040"/>
                                        </p:tgtEl>
                                        <p:attrNameLst>
                                          <p:attrName>style.visibility</p:attrName>
                                        </p:attrNameLst>
                                      </p:cBhvr>
                                      <p:to>
                                        <p:strVal val="visible"/>
                                      </p:to>
                                    </p:set>
                                    <p:anim calcmode="lin" valueType="num">
                                      <p:cBhvr>
                                        <p:cTn id="15" dur="2000" fill="hold"/>
                                        <p:tgtEl>
                                          <p:spTgt spid="44040"/>
                                        </p:tgtEl>
                                        <p:attrNameLst>
                                          <p:attrName>ppt_w</p:attrName>
                                        </p:attrNameLst>
                                      </p:cBhvr>
                                      <p:tavLst>
                                        <p:tav tm="0">
                                          <p:val>
                                            <p:fltVal val="0.000000"/>
                                          </p:val>
                                        </p:tav>
                                        <p:tav tm="100000">
                                          <p:val>
                                            <p:strVal val="#ppt_w"/>
                                          </p:val>
                                        </p:tav>
                                      </p:tavLst>
                                    </p:anim>
                                    <p:anim calcmode="lin" valueType="num">
                                      <p:cBhvr>
                                        <p:cTn id="16" dur="2000" fill="hold"/>
                                        <p:tgtEl>
                                          <p:spTgt spid="44040"/>
                                        </p:tgtEl>
                                        <p:attrNameLst>
                                          <p:attrName>ppt_h</p:attrName>
                                        </p:attrNameLst>
                                      </p:cBhvr>
                                      <p:tavLst>
                                        <p:tav tm="0">
                                          <p:val>
                                            <p:fltVal val="0.000000"/>
                                          </p:val>
                                        </p:tav>
                                        <p:tav tm="100000">
                                          <p:val>
                                            <p:strVal val="#ppt_h"/>
                                          </p:val>
                                        </p:tav>
                                      </p:tavLst>
                                    </p:anim>
                                    <p:animEffect filter="fade">
                                      <p:cBhvr>
                                        <p:cTn id="17" dur="2000"/>
                                        <p:tgtEl>
                                          <p:spTgt spid="44040"/>
                                        </p:tgtEl>
                                      </p:cBhvr>
                                    </p:animEffect>
                                  </p:childTnLst>
                                </p:cTn>
                              </p:par>
                              <p:par>
                                <p:cTn id="18" presetID="10" presetClass="entr" presetSubtype="0" fill="hold" nodeType="withEffect">
                                  <p:stCondLst>
                                    <p:cond delay="0"/>
                                  </p:stCondLst>
                                  <p:childTnLst>
                                    <p:set>
                                      <p:cBhvr>
                                        <p:cTn id="19" dur="1" fill="hold">
                                          <p:stCondLst>
                                            <p:cond delay="0"/>
                                          </p:stCondLst>
                                        </p:cTn>
                                        <p:tgtEl>
                                          <p:spTgt spid="44043"/>
                                        </p:tgtEl>
                                        <p:attrNameLst>
                                          <p:attrName>style.visibility</p:attrName>
                                        </p:attrNameLst>
                                      </p:cBhvr>
                                      <p:to>
                                        <p:strVal val="visible"/>
                                      </p:to>
                                    </p:set>
                                    <p:anim calcmode="lin" valueType="num">
                                      <p:cBhvr>
                                        <p:cTn id="20" dur="2000" fill="hold"/>
                                        <p:tgtEl>
                                          <p:spTgt spid="44043"/>
                                        </p:tgtEl>
                                        <p:attrNameLst>
                                          <p:attrName>ppt_w</p:attrName>
                                        </p:attrNameLst>
                                      </p:cBhvr>
                                      <p:tavLst>
                                        <p:tav tm="0">
                                          <p:val>
                                            <p:fltVal val="0.000000"/>
                                          </p:val>
                                        </p:tav>
                                        <p:tav tm="100000">
                                          <p:val>
                                            <p:strVal val="#ppt_w"/>
                                          </p:val>
                                        </p:tav>
                                      </p:tavLst>
                                    </p:anim>
                                    <p:anim calcmode="lin" valueType="num">
                                      <p:cBhvr>
                                        <p:cTn id="21" dur="2000" fill="hold"/>
                                        <p:tgtEl>
                                          <p:spTgt spid="44043"/>
                                        </p:tgtEl>
                                        <p:attrNameLst>
                                          <p:attrName>ppt_h</p:attrName>
                                        </p:attrNameLst>
                                      </p:cBhvr>
                                      <p:tavLst>
                                        <p:tav tm="0">
                                          <p:val>
                                            <p:fltVal val="0.000000"/>
                                          </p:val>
                                        </p:tav>
                                        <p:tav tm="100000">
                                          <p:val>
                                            <p:strVal val="#ppt_h"/>
                                          </p:val>
                                        </p:tav>
                                      </p:tavLst>
                                    </p:anim>
                                    <p:animEffect filter="fade">
                                      <p:cBhvr>
                                        <p:cTn id="22" dur="2000"/>
                                        <p:tgtEl>
                                          <p:spTgt spid="44043"/>
                                        </p:tgtEl>
                                      </p:cBhvr>
                                    </p:animEffect>
                                  </p:childTnLst>
                                </p:cTn>
                              </p:par>
                              <p:par>
                                <p:cTn id="23" presetID="10" presetClass="entr" presetSubtype="0" fill="hold" nodeType="withEffect">
                                  <p:stCondLst>
                                    <p:cond delay="0"/>
                                  </p:stCondLst>
                                  <p:childTnLst>
                                    <p:set>
                                      <p:cBhvr>
                                        <p:cTn id="24" dur="1" fill="hold">
                                          <p:stCondLst>
                                            <p:cond delay="0"/>
                                          </p:stCondLst>
                                        </p:cTn>
                                        <p:tgtEl>
                                          <p:spTgt spid="44046"/>
                                        </p:tgtEl>
                                        <p:attrNameLst>
                                          <p:attrName>style.visibility</p:attrName>
                                        </p:attrNameLst>
                                      </p:cBhvr>
                                      <p:to>
                                        <p:strVal val="visible"/>
                                      </p:to>
                                    </p:set>
                                    <p:anim calcmode="lin" valueType="num">
                                      <p:cBhvr>
                                        <p:cTn id="25" dur="2000" fill="hold"/>
                                        <p:tgtEl>
                                          <p:spTgt spid="44046"/>
                                        </p:tgtEl>
                                        <p:attrNameLst>
                                          <p:attrName>ppt_w</p:attrName>
                                        </p:attrNameLst>
                                      </p:cBhvr>
                                      <p:tavLst>
                                        <p:tav tm="0">
                                          <p:val>
                                            <p:fltVal val="0.000000"/>
                                          </p:val>
                                        </p:tav>
                                        <p:tav tm="100000">
                                          <p:val>
                                            <p:strVal val="#ppt_w"/>
                                          </p:val>
                                        </p:tav>
                                      </p:tavLst>
                                    </p:anim>
                                    <p:anim calcmode="lin" valueType="num">
                                      <p:cBhvr>
                                        <p:cTn id="26" dur="2000" fill="hold"/>
                                        <p:tgtEl>
                                          <p:spTgt spid="44046"/>
                                        </p:tgtEl>
                                        <p:attrNameLst>
                                          <p:attrName>ppt_h</p:attrName>
                                        </p:attrNameLst>
                                      </p:cBhvr>
                                      <p:tavLst>
                                        <p:tav tm="0">
                                          <p:val>
                                            <p:fltVal val="0.000000"/>
                                          </p:val>
                                        </p:tav>
                                        <p:tav tm="100000">
                                          <p:val>
                                            <p:strVal val="#ppt_h"/>
                                          </p:val>
                                        </p:tav>
                                      </p:tavLst>
                                    </p:anim>
                                    <p:animEffect filter="fade">
                                      <p:cBhvr>
                                        <p:cTn id="27" dur="2000"/>
                                        <p:tgtEl>
                                          <p:spTgt spid="4404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4049"/>
                                        </p:tgtEl>
                                        <p:attrNameLst>
                                          <p:attrName>style.visibility</p:attrName>
                                        </p:attrNameLst>
                                      </p:cBhvr>
                                      <p:to>
                                        <p:strVal val="visible"/>
                                      </p:to>
                                    </p:set>
                                    <p:anim calcmode="lin" valueType="num">
                                      <p:cBhvr>
                                        <p:cTn id="30" dur="2000" fill="hold"/>
                                        <p:tgtEl>
                                          <p:spTgt spid="44049"/>
                                        </p:tgtEl>
                                        <p:attrNameLst>
                                          <p:attrName>ppt_w</p:attrName>
                                        </p:attrNameLst>
                                      </p:cBhvr>
                                      <p:tavLst>
                                        <p:tav tm="0">
                                          <p:val>
                                            <p:fltVal val="0.000000"/>
                                          </p:val>
                                        </p:tav>
                                        <p:tav tm="100000">
                                          <p:val>
                                            <p:strVal val="#ppt_w"/>
                                          </p:val>
                                        </p:tav>
                                      </p:tavLst>
                                    </p:anim>
                                    <p:anim calcmode="lin" valueType="num">
                                      <p:cBhvr>
                                        <p:cTn id="31" dur="2000" fill="hold"/>
                                        <p:tgtEl>
                                          <p:spTgt spid="44049"/>
                                        </p:tgtEl>
                                        <p:attrNameLst>
                                          <p:attrName>ppt_h</p:attrName>
                                        </p:attrNameLst>
                                      </p:cBhvr>
                                      <p:tavLst>
                                        <p:tav tm="0">
                                          <p:val>
                                            <p:fltVal val="0.000000"/>
                                          </p:val>
                                        </p:tav>
                                        <p:tav tm="100000">
                                          <p:val>
                                            <p:strVal val="#ppt_h"/>
                                          </p:val>
                                        </p:tav>
                                      </p:tavLst>
                                    </p:anim>
                                    <p:animEffect filter="fade">
                                      <p:cBhvr>
                                        <p:cTn id="32" dur="2000"/>
                                        <p:tgtEl>
                                          <p:spTgt spid="4404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4050"/>
                                        </p:tgtEl>
                                        <p:attrNameLst>
                                          <p:attrName>style.visibility</p:attrName>
                                        </p:attrNameLst>
                                      </p:cBhvr>
                                      <p:to>
                                        <p:strVal val="visible"/>
                                      </p:to>
                                    </p:set>
                                    <p:anim calcmode="lin" valueType="num">
                                      <p:cBhvr>
                                        <p:cTn id="35" dur="2000" fill="hold"/>
                                        <p:tgtEl>
                                          <p:spTgt spid="44050"/>
                                        </p:tgtEl>
                                        <p:attrNameLst>
                                          <p:attrName>ppt_w</p:attrName>
                                        </p:attrNameLst>
                                      </p:cBhvr>
                                      <p:tavLst>
                                        <p:tav tm="0">
                                          <p:val>
                                            <p:fltVal val="0.000000"/>
                                          </p:val>
                                        </p:tav>
                                        <p:tav tm="100000">
                                          <p:val>
                                            <p:strVal val="#ppt_w"/>
                                          </p:val>
                                        </p:tav>
                                      </p:tavLst>
                                    </p:anim>
                                    <p:anim calcmode="lin" valueType="num">
                                      <p:cBhvr>
                                        <p:cTn id="36" dur="2000" fill="hold"/>
                                        <p:tgtEl>
                                          <p:spTgt spid="44050"/>
                                        </p:tgtEl>
                                        <p:attrNameLst>
                                          <p:attrName>ppt_h</p:attrName>
                                        </p:attrNameLst>
                                      </p:cBhvr>
                                      <p:tavLst>
                                        <p:tav tm="0">
                                          <p:val>
                                            <p:fltVal val="0.000000"/>
                                          </p:val>
                                        </p:tav>
                                        <p:tav tm="100000">
                                          <p:val>
                                            <p:strVal val="#ppt_h"/>
                                          </p:val>
                                        </p:tav>
                                      </p:tavLst>
                                    </p:anim>
                                    <p:animEffect filter="fade">
                                      <p:cBhvr>
                                        <p:cTn id="37" dur="2000"/>
                                        <p:tgtEl>
                                          <p:spTgt spid="4405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4051"/>
                                        </p:tgtEl>
                                        <p:attrNameLst>
                                          <p:attrName>style.visibility</p:attrName>
                                        </p:attrNameLst>
                                      </p:cBhvr>
                                      <p:to>
                                        <p:strVal val="visible"/>
                                      </p:to>
                                    </p:set>
                                    <p:anim calcmode="lin" valueType="num">
                                      <p:cBhvr>
                                        <p:cTn id="40" dur="2000" fill="hold"/>
                                        <p:tgtEl>
                                          <p:spTgt spid="44051"/>
                                        </p:tgtEl>
                                        <p:attrNameLst>
                                          <p:attrName>ppt_w</p:attrName>
                                        </p:attrNameLst>
                                      </p:cBhvr>
                                      <p:tavLst>
                                        <p:tav tm="0">
                                          <p:val>
                                            <p:fltVal val="0.000000"/>
                                          </p:val>
                                        </p:tav>
                                        <p:tav tm="100000">
                                          <p:val>
                                            <p:strVal val="#ppt_w"/>
                                          </p:val>
                                        </p:tav>
                                      </p:tavLst>
                                    </p:anim>
                                    <p:anim calcmode="lin" valueType="num">
                                      <p:cBhvr>
                                        <p:cTn id="41" dur="2000" fill="hold"/>
                                        <p:tgtEl>
                                          <p:spTgt spid="44051"/>
                                        </p:tgtEl>
                                        <p:attrNameLst>
                                          <p:attrName>ppt_h</p:attrName>
                                        </p:attrNameLst>
                                      </p:cBhvr>
                                      <p:tavLst>
                                        <p:tav tm="0">
                                          <p:val>
                                            <p:fltVal val="0.000000"/>
                                          </p:val>
                                        </p:tav>
                                        <p:tav tm="100000">
                                          <p:val>
                                            <p:strVal val="#ppt_h"/>
                                          </p:val>
                                        </p:tav>
                                      </p:tavLst>
                                    </p:anim>
                                    <p:animEffect filter="fade">
                                      <p:cBhvr>
                                        <p:cTn id="42" dur="2000"/>
                                        <p:tgtEl>
                                          <p:spTgt spid="44051"/>
                                        </p:tgtEl>
                                      </p:cBhvr>
                                    </p:animEffect>
                                  </p:childTnLst>
                                </p:cTn>
                              </p:par>
                              <p:par>
                                <p:cTn id="43" presetID="42" presetClass="entr" presetSubtype="0" fill="hold" grpId="0" nodeType="withEffect">
                                  <p:stCondLst>
                                    <p:cond delay="0"/>
                                  </p:stCondLst>
                                  <p:childTnLst>
                                    <p:set>
                                      <p:cBhvr>
                                        <p:cTn id="44" dur="1" fill="hold">
                                          <p:stCondLst>
                                            <p:cond delay="0"/>
                                          </p:stCondLst>
                                        </p:cTn>
                                        <p:tgtEl>
                                          <p:spTgt spid="44052"/>
                                        </p:tgtEl>
                                        <p:attrNameLst>
                                          <p:attrName>style.visibility</p:attrName>
                                        </p:attrNameLst>
                                      </p:cBhvr>
                                      <p:to>
                                        <p:strVal val="visible"/>
                                      </p:to>
                                    </p:set>
                                    <p:animEffect filter="fade">
                                      <p:cBhvr>
                                        <p:cTn id="45" dur="2000"/>
                                        <p:tgtEl>
                                          <p:spTgt spid="44052"/>
                                        </p:tgtEl>
                                      </p:cBhvr>
                                    </p:animEffect>
                                    <p:anim calcmode="lin" valueType="num">
                                      <p:cBhvr>
                                        <p:cTn id="46" dur="2000" fill="hold"/>
                                        <p:tgtEl>
                                          <p:spTgt spid="44052"/>
                                        </p:tgtEl>
                                        <p:attrNameLst>
                                          <p:attrName>ppt_x</p:attrName>
                                        </p:attrNameLst>
                                      </p:cBhvr>
                                      <p:tavLst>
                                        <p:tav tm="0">
                                          <p:val>
                                            <p:strVal val="#ppt_x"/>
                                          </p:val>
                                        </p:tav>
                                        <p:tav tm="100000">
                                          <p:val>
                                            <p:strVal val="#ppt_x"/>
                                          </p:val>
                                        </p:tav>
                                      </p:tavLst>
                                    </p:anim>
                                    <p:anim calcmode="lin" valueType="num">
                                      <p:cBhvr>
                                        <p:cTn id="47" dur="2000" fill="hold"/>
                                        <p:tgtEl>
                                          <p:spTgt spid="44052"/>
                                        </p:tgtEl>
                                        <p:attrNameLst>
                                          <p:attrName>ppt_y</p:attrName>
                                        </p:attrNameLst>
                                      </p:cBhvr>
                                      <p:tavLst>
                                        <p:tav tm="0">
                                          <p:val>
                                            <p:strVal val="#ppt_y+.1"/>
                                          </p:val>
                                        </p:tav>
                                        <p:tav tm="100000">
                                          <p:val>
                                            <p:strVal val="#ppt_y"/>
                                          </p:val>
                                        </p:tav>
                                      </p:tavLst>
                                    </p:anim>
                                  </p:childTnLst>
                                </p:cTn>
                              </p:par>
                            </p:childTnLst>
                          </p:cTn>
                        </p:par>
                        <p:par>
                          <p:cTn id="48" fill="hold">
                            <p:stCondLst>
                              <p:cond delay="2000"/>
                            </p:stCondLst>
                            <p:childTnLst>
                              <p:par>
                                <p:cTn id="49" presetID="42" presetClass="entr" presetSubtype="0" fill="hold" nodeType="afterEffect">
                                  <p:stCondLst>
                                    <p:cond delay="0"/>
                                  </p:stCondLst>
                                  <p:childTnLst>
                                    <p:set>
                                      <p:cBhvr>
                                        <p:cTn id="50" dur="1" fill="hold">
                                          <p:stCondLst>
                                            <p:cond delay="0"/>
                                          </p:stCondLst>
                                        </p:cTn>
                                        <p:tgtEl>
                                          <p:spTgt spid="43023"/>
                                        </p:tgtEl>
                                        <p:attrNameLst>
                                          <p:attrName>style.visibility</p:attrName>
                                        </p:attrNameLst>
                                      </p:cBhvr>
                                      <p:to>
                                        <p:strVal val="visible"/>
                                      </p:to>
                                    </p:set>
                                    <p:animEffect transition="in" filter="fade">
                                      <p:cBhvr>
                                        <p:cTn id="51" dur="2000"/>
                                        <p:tgtEl>
                                          <p:spTgt spid="43023"/>
                                        </p:tgtEl>
                                      </p:cBhvr>
                                    </p:animEffect>
                                    <p:anim calcmode="lin" valueType="num">
                                      <p:cBhvr>
                                        <p:cTn id="52" dur="2000" fill="hold"/>
                                        <p:tgtEl>
                                          <p:spTgt spid="43023"/>
                                        </p:tgtEl>
                                        <p:attrNameLst>
                                          <p:attrName>ppt_x</p:attrName>
                                        </p:attrNameLst>
                                      </p:cBhvr>
                                      <p:tavLst>
                                        <p:tav tm="0">
                                          <p:val>
                                            <p:strVal val="#ppt_x"/>
                                          </p:val>
                                        </p:tav>
                                        <p:tav tm="100000">
                                          <p:val>
                                            <p:strVal val="#ppt_x"/>
                                          </p:val>
                                        </p:tav>
                                      </p:tavLst>
                                    </p:anim>
                                    <p:anim calcmode="lin" valueType="num">
                                      <p:cBhvr>
                                        <p:cTn id="53" dur="2000" fill="hold"/>
                                        <p:tgtEl>
                                          <p:spTgt spid="43023"/>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43024"/>
                                        </p:tgtEl>
                                        <p:attrNameLst>
                                          <p:attrName>style.visibility</p:attrName>
                                        </p:attrNameLst>
                                      </p:cBhvr>
                                      <p:to>
                                        <p:strVal val="visible"/>
                                      </p:to>
                                    </p:set>
                                    <p:animEffect transition="in" filter="fade">
                                      <p:cBhvr>
                                        <p:cTn id="56" dur="2000"/>
                                        <p:tgtEl>
                                          <p:spTgt spid="43024"/>
                                        </p:tgtEl>
                                      </p:cBhvr>
                                    </p:animEffect>
                                    <p:anim calcmode="lin" valueType="num">
                                      <p:cBhvr>
                                        <p:cTn id="57" dur="2000" fill="hold"/>
                                        <p:tgtEl>
                                          <p:spTgt spid="43024"/>
                                        </p:tgtEl>
                                        <p:attrNameLst>
                                          <p:attrName>ppt_x</p:attrName>
                                        </p:attrNameLst>
                                      </p:cBhvr>
                                      <p:tavLst>
                                        <p:tav tm="0">
                                          <p:val>
                                            <p:strVal val="#ppt_x"/>
                                          </p:val>
                                        </p:tav>
                                        <p:tav tm="100000">
                                          <p:val>
                                            <p:strVal val="#ppt_x"/>
                                          </p:val>
                                        </p:tav>
                                      </p:tavLst>
                                    </p:anim>
                                    <p:anim calcmode="lin" valueType="num">
                                      <p:cBhvr>
                                        <p:cTn id="58" dur="2000" fill="hold"/>
                                        <p:tgtEl>
                                          <p:spTgt spid="43024"/>
                                        </p:tgtEl>
                                        <p:attrNameLst>
                                          <p:attrName>ppt_y</p:attrName>
                                        </p:attrNameLst>
                                      </p:cBhvr>
                                      <p:tavLst>
                                        <p:tav tm="0">
                                          <p:val>
                                            <p:strVal val="#ppt_y+.1"/>
                                          </p:val>
                                        </p:tav>
                                        <p:tav tm="100000">
                                          <p:val>
                                            <p:strVal val="#ppt_y"/>
                                          </p:val>
                                        </p:tav>
                                      </p:tavLst>
                                    </p:anim>
                                  </p:childTnLst>
                                </p:cTn>
                              </p:par>
                            </p:childTnLst>
                          </p:cTn>
                        </p:par>
                        <p:par>
                          <p:cTn id="59" fill="hold">
                            <p:stCondLst>
                              <p:cond delay="4000"/>
                            </p:stCondLst>
                            <p:childTnLst>
                              <p:par>
                                <p:cTn id="60" presetID="42" presetClass="entr" presetSubtype="0" fill="hold" nodeType="afterEffect">
                                  <p:stCondLst>
                                    <p:cond delay="0"/>
                                  </p:stCondLst>
                                  <p:childTnLst>
                                    <p:set>
                                      <p:cBhvr>
                                        <p:cTn id="61" dur="1" fill="hold">
                                          <p:stCondLst>
                                            <p:cond delay="0"/>
                                          </p:stCondLst>
                                        </p:cTn>
                                        <p:tgtEl>
                                          <p:spTgt spid="43025"/>
                                        </p:tgtEl>
                                        <p:attrNameLst>
                                          <p:attrName>style.visibility</p:attrName>
                                        </p:attrNameLst>
                                      </p:cBhvr>
                                      <p:to>
                                        <p:strVal val="visible"/>
                                      </p:to>
                                    </p:set>
                                    <p:animEffect transition="in" filter="fade">
                                      <p:cBhvr>
                                        <p:cTn id="62" dur="2000"/>
                                        <p:tgtEl>
                                          <p:spTgt spid="43025"/>
                                        </p:tgtEl>
                                      </p:cBhvr>
                                    </p:animEffect>
                                    <p:anim calcmode="lin" valueType="num">
                                      <p:cBhvr>
                                        <p:cTn id="63" dur="2000" fill="hold"/>
                                        <p:tgtEl>
                                          <p:spTgt spid="43025"/>
                                        </p:tgtEl>
                                        <p:attrNameLst>
                                          <p:attrName>ppt_x</p:attrName>
                                        </p:attrNameLst>
                                      </p:cBhvr>
                                      <p:tavLst>
                                        <p:tav tm="0">
                                          <p:val>
                                            <p:strVal val="#ppt_x"/>
                                          </p:val>
                                        </p:tav>
                                        <p:tav tm="100000">
                                          <p:val>
                                            <p:strVal val="#ppt_x"/>
                                          </p:val>
                                        </p:tav>
                                      </p:tavLst>
                                    </p:anim>
                                    <p:anim calcmode="lin" valueType="num">
                                      <p:cBhvr>
                                        <p:cTn id="64" dur="2000" fill="hold"/>
                                        <p:tgtEl>
                                          <p:spTgt spid="43025"/>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43026"/>
                                        </p:tgtEl>
                                        <p:attrNameLst>
                                          <p:attrName>style.visibility</p:attrName>
                                        </p:attrNameLst>
                                      </p:cBhvr>
                                      <p:to>
                                        <p:strVal val="visible"/>
                                      </p:to>
                                    </p:set>
                                    <p:animEffect transition="in" filter="fade">
                                      <p:cBhvr>
                                        <p:cTn id="67" dur="2000"/>
                                        <p:tgtEl>
                                          <p:spTgt spid="43026"/>
                                        </p:tgtEl>
                                      </p:cBhvr>
                                    </p:animEffect>
                                    <p:anim calcmode="lin" valueType="num">
                                      <p:cBhvr>
                                        <p:cTn id="68" dur="2000" fill="hold"/>
                                        <p:tgtEl>
                                          <p:spTgt spid="43026"/>
                                        </p:tgtEl>
                                        <p:attrNameLst>
                                          <p:attrName>ppt_x</p:attrName>
                                        </p:attrNameLst>
                                      </p:cBhvr>
                                      <p:tavLst>
                                        <p:tav tm="0">
                                          <p:val>
                                            <p:strVal val="#ppt_x"/>
                                          </p:val>
                                        </p:tav>
                                        <p:tav tm="100000">
                                          <p:val>
                                            <p:strVal val="#ppt_x"/>
                                          </p:val>
                                        </p:tav>
                                      </p:tavLst>
                                    </p:anim>
                                    <p:anim calcmode="lin" valueType="num">
                                      <p:cBhvr>
                                        <p:cTn id="69" dur="2000" fill="hold"/>
                                        <p:tgtEl>
                                          <p:spTgt spid="43026"/>
                                        </p:tgtEl>
                                        <p:attrNameLst>
                                          <p:attrName>ppt_y</p:attrName>
                                        </p:attrNameLst>
                                      </p:cBhvr>
                                      <p:tavLst>
                                        <p:tav tm="0">
                                          <p:val>
                                            <p:strVal val="#ppt_y+.1"/>
                                          </p:val>
                                        </p:tav>
                                        <p:tav tm="100000">
                                          <p:val>
                                            <p:strVal val="#ppt_y"/>
                                          </p:val>
                                        </p:tav>
                                      </p:tavLst>
                                    </p:anim>
                                  </p:childTnLst>
                                </p:cTn>
                              </p:par>
                            </p:childTnLst>
                          </p:cTn>
                        </p:par>
                        <p:par>
                          <p:cTn id="70" fill="hold">
                            <p:stCondLst>
                              <p:cond delay="6000"/>
                            </p:stCondLst>
                            <p:childTnLst>
                              <p:par>
                                <p:cTn id="71" presetID="42" presetClass="entr" presetSubtype="0" fill="hold" grpId="0" nodeType="afterEffect">
                                  <p:stCondLst>
                                    <p:cond delay="0"/>
                                  </p:stCondLst>
                                  <p:childTnLst>
                                    <p:set>
                                      <p:cBhvr>
                                        <p:cTn id="72" dur="1" fill="hold">
                                          <p:stCondLst>
                                            <p:cond delay="0"/>
                                          </p:stCondLst>
                                        </p:cTn>
                                        <p:tgtEl>
                                          <p:spTgt spid="43028"/>
                                        </p:tgtEl>
                                        <p:attrNameLst>
                                          <p:attrName>style.visibility</p:attrName>
                                        </p:attrNameLst>
                                      </p:cBhvr>
                                      <p:to>
                                        <p:strVal val="visible"/>
                                      </p:to>
                                    </p:set>
                                    <p:animEffect transition="in" filter="fade">
                                      <p:cBhvr>
                                        <p:cTn id="73" dur="2000"/>
                                        <p:tgtEl>
                                          <p:spTgt spid="43028"/>
                                        </p:tgtEl>
                                      </p:cBhvr>
                                    </p:animEffect>
                                    <p:anim calcmode="lin" valueType="num">
                                      <p:cBhvr>
                                        <p:cTn id="74" dur="2000" fill="hold"/>
                                        <p:tgtEl>
                                          <p:spTgt spid="43028"/>
                                        </p:tgtEl>
                                        <p:attrNameLst>
                                          <p:attrName>ppt_x</p:attrName>
                                        </p:attrNameLst>
                                      </p:cBhvr>
                                      <p:tavLst>
                                        <p:tav tm="0">
                                          <p:val>
                                            <p:strVal val="#ppt_x"/>
                                          </p:val>
                                        </p:tav>
                                        <p:tav tm="100000">
                                          <p:val>
                                            <p:strVal val="#ppt_x"/>
                                          </p:val>
                                        </p:tav>
                                      </p:tavLst>
                                    </p:anim>
                                    <p:anim calcmode="lin" valueType="num">
                                      <p:cBhvr>
                                        <p:cTn id="75" dur="2000" fill="hold"/>
                                        <p:tgtEl>
                                          <p:spTgt spid="43028"/>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43027"/>
                                        </p:tgtEl>
                                        <p:attrNameLst>
                                          <p:attrName>style.visibility</p:attrName>
                                        </p:attrNameLst>
                                      </p:cBhvr>
                                      <p:to>
                                        <p:strVal val="visible"/>
                                      </p:to>
                                    </p:set>
                                    <p:animEffect transition="in" filter="fade">
                                      <p:cBhvr>
                                        <p:cTn id="78" dur="2000"/>
                                        <p:tgtEl>
                                          <p:spTgt spid="43027"/>
                                        </p:tgtEl>
                                      </p:cBhvr>
                                    </p:animEffect>
                                    <p:anim calcmode="lin" valueType="num">
                                      <p:cBhvr>
                                        <p:cTn id="79" dur="2000" fill="hold"/>
                                        <p:tgtEl>
                                          <p:spTgt spid="43027"/>
                                        </p:tgtEl>
                                        <p:attrNameLst>
                                          <p:attrName>ppt_x</p:attrName>
                                        </p:attrNameLst>
                                      </p:cBhvr>
                                      <p:tavLst>
                                        <p:tav tm="0">
                                          <p:val>
                                            <p:strVal val="#ppt_x"/>
                                          </p:val>
                                        </p:tav>
                                        <p:tav tm="100000">
                                          <p:val>
                                            <p:strVal val="#ppt_x"/>
                                          </p:val>
                                        </p:tav>
                                      </p:tavLst>
                                    </p:anim>
                                    <p:anim calcmode="lin" valueType="num">
                                      <p:cBhvr>
                                        <p:cTn id="80" dur="2000" fill="hold"/>
                                        <p:tgtEl>
                                          <p:spTgt spid="43027"/>
                                        </p:tgtEl>
                                        <p:attrNameLst>
                                          <p:attrName>ppt_y</p:attrName>
                                        </p:attrNameLst>
                                      </p:cBhvr>
                                      <p:tavLst>
                                        <p:tav tm="0">
                                          <p:val>
                                            <p:strVal val="#ppt_y+.1"/>
                                          </p:val>
                                        </p:tav>
                                        <p:tav tm="100000">
                                          <p:val>
                                            <p:strVal val="#ppt_y"/>
                                          </p:val>
                                        </p:tav>
                                      </p:tavLst>
                                    </p:anim>
                                  </p:childTnLst>
                                </p:cTn>
                              </p:par>
                            </p:childTnLst>
                          </p:cTn>
                        </p:par>
                        <p:par>
                          <p:cTn id="81" fill="hold">
                            <p:stCondLst>
                              <p:cond delay="8000"/>
                            </p:stCondLst>
                            <p:childTnLst>
                              <p:par>
                                <p:cTn id="82" presetID="42" presetClass="entr" presetSubtype="0" fill="hold" nodeType="afterEffect">
                                  <p:stCondLst>
                                    <p:cond delay="0"/>
                                  </p:stCondLst>
                                  <p:childTnLst>
                                    <p:set>
                                      <p:cBhvr>
                                        <p:cTn id="83" dur="1" fill="hold">
                                          <p:stCondLst>
                                            <p:cond delay="0"/>
                                          </p:stCondLst>
                                        </p:cTn>
                                        <p:tgtEl>
                                          <p:spTgt spid="43029"/>
                                        </p:tgtEl>
                                        <p:attrNameLst>
                                          <p:attrName>style.visibility</p:attrName>
                                        </p:attrNameLst>
                                      </p:cBhvr>
                                      <p:to>
                                        <p:strVal val="visible"/>
                                      </p:to>
                                    </p:set>
                                    <p:animEffect transition="in" filter="fade">
                                      <p:cBhvr>
                                        <p:cTn id="84" dur="2000"/>
                                        <p:tgtEl>
                                          <p:spTgt spid="43029"/>
                                        </p:tgtEl>
                                      </p:cBhvr>
                                    </p:animEffect>
                                    <p:anim calcmode="lin" valueType="num">
                                      <p:cBhvr>
                                        <p:cTn id="85" dur="2000" fill="hold"/>
                                        <p:tgtEl>
                                          <p:spTgt spid="43029"/>
                                        </p:tgtEl>
                                        <p:attrNameLst>
                                          <p:attrName>ppt_x</p:attrName>
                                        </p:attrNameLst>
                                      </p:cBhvr>
                                      <p:tavLst>
                                        <p:tav tm="0">
                                          <p:val>
                                            <p:strVal val="#ppt_x"/>
                                          </p:val>
                                        </p:tav>
                                        <p:tav tm="100000">
                                          <p:val>
                                            <p:strVal val="#ppt_x"/>
                                          </p:val>
                                        </p:tav>
                                      </p:tavLst>
                                    </p:anim>
                                    <p:anim calcmode="lin" valueType="num">
                                      <p:cBhvr>
                                        <p:cTn id="86" dur="2000" fill="hold"/>
                                        <p:tgtEl>
                                          <p:spTgt spid="43029"/>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43030"/>
                                        </p:tgtEl>
                                        <p:attrNameLst>
                                          <p:attrName>style.visibility</p:attrName>
                                        </p:attrNameLst>
                                      </p:cBhvr>
                                      <p:to>
                                        <p:strVal val="visible"/>
                                      </p:to>
                                    </p:set>
                                    <p:animEffect transition="in" filter="fade">
                                      <p:cBhvr>
                                        <p:cTn id="89" dur="2000"/>
                                        <p:tgtEl>
                                          <p:spTgt spid="43030"/>
                                        </p:tgtEl>
                                      </p:cBhvr>
                                    </p:animEffect>
                                    <p:anim calcmode="lin" valueType="num">
                                      <p:cBhvr>
                                        <p:cTn id="90" dur="2000" fill="hold"/>
                                        <p:tgtEl>
                                          <p:spTgt spid="43030"/>
                                        </p:tgtEl>
                                        <p:attrNameLst>
                                          <p:attrName>ppt_x</p:attrName>
                                        </p:attrNameLst>
                                      </p:cBhvr>
                                      <p:tavLst>
                                        <p:tav tm="0">
                                          <p:val>
                                            <p:strVal val="#ppt_x"/>
                                          </p:val>
                                        </p:tav>
                                        <p:tav tm="100000">
                                          <p:val>
                                            <p:strVal val="#ppt_x"/>
                                          </p:val>
                                        </p:tav>
                                      </p:tavLst>
                                    </p:anim>
                                    <p:anim calcmode="lin" valueType="num">
                                      <p:cBhvr>
                                        <p:cTn id="91" dur="2000" fill="hold"/>
                                        <p:tgtEl>
                                          <p:spTgt spid="43030"/>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43021"/>
                                        </p:tgtEl>
                                        <p:attrNameLst>
                                          <p:attrName>style.visibility</p:attrName>
                                        </p:attrNameLst>
                                      </p:cBhvr>
                                      <p:to>
                                        <p:strVal val="visible"/>
                                      </p:to>
                                    </p:set>
                                    <p:animEffect transition="in" filter="fade">
                                      <p:cBhvr>
                                        <p:cTn id="94" dur="2000"/>
                                        <p:tgtEl>
                                          <p:spTgt spid="43021"/>
                                        </p:tgtEl>
                                      </p:cBhvr>
                                    </p:animEffect>
                                    <p:anim calcmode="lin" valueType="num">
                                      <p:cBhvr>
                                        <p:cTn id="95" dur="2000" fill="hold"/>
                                        <p:tgtEl>
                                          <p:spTgt spid="43021"/>
                                        </p:tgtEl>
                                        <p:attrNameLst>
                                          <p:attrName>ppt_x</p:attrName>
                                        </p:attrNameLst>
                                      </p:cBhvr>
                                      <p:tavLst>
                                        <p:tav tm="0">
                                          <p:val>
                                            <p:strVal val="#ppt_x"/>
                                          </p:val>
                                        </p:tav>
                                        <p:tav tm="100000">
                                          <p:val>
                                            <p:strVal val="#ppt_x"/>
                                          </p:val>
                                        </p:tav>
                                      </p:tavLst>
                                    </p:anim>
                                    <p:anim calcmode="lin" valueType="num">
                                      <p:cBhvr>
                                        <p:cTn id="96" dur="2000" fill="hold"/>
                                        <p:tgtEl>
                                          <p:spTgt spid="43021"/>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43022"/>
                                        </p:tgtEl>
                                        <p:attrNameLst>
                                          <p:attrName>style.visibility</p:attrName>
                                        </p:attrNameLst>
                                      </p:cBhvr>
                                      <p:to>
                                        <p:strVal val="visible"/>
                                      </p:to>
                                    </p:set>
                                    <p:animEffect transition="in" filter="fade">
                                      <p:cBhvr>
                                        <p:cTn id="99" dur="2000"/>
                                        <p:tgtEl>
                                          <p:spTgt spid="43022"/>
                                        </p:tgtEl>
                                      </p:cBhvr>
                                    </p:animEffect>
                                    <p:anim calcmode="lin" valueType="num">
                                      <p:cBhvr>
                                        <p:cTn id="100" dur="2000" fill="hold"/>
                                        <p:tgtEl>
                                          <p:spTgt spid="43022"/>
                                        </p:tgtEl>
                                        <p:attrNameLst>
                                          <p:attrName>ppt_x</p:attrName>
                                        </p:attrNameLst>
                                      </p:cBhvr>
                                      <p:tavLst>
                                        <p:tav tm="0">
                                          <p:val>
                                            <p:strVal val="#ppt_x"/>
                                          </p:val>
                                        </p:tav>
                                        <p:tav tm="100000">
                                          <p:val>
                                            <p:strVal val="#ppt_x"/>
                                          </p:val>
                                        </p:tav>
                                      </p:tavLst>
                                    </p:anim>
                                    <p:anim calcmode="lin" valueType="num">
                                      <p:cBhvr>
                                        <p:cTn id="101" dur="2000" fill="hold"/>
                                        <p:tgtEl>
                                          <p:spTgt spid="430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bldLvl="0" animBg="1"/>
      <p:bldP spid="44049" grpId="0" bldLvl="0" animBg="1"/>
      <p:bldP spid="44050" grpId="0" bldLvl="0" animBg="1"/>
      <p:bldP spid="44051" grpId="0" bldLvl="0" animBg="1"/>
      <p:bldP spid="44052" grpId="0" bldLvl="0" animBg="1"/>
      <p:bldP spid="43024" grpId="0"/>
      <p:bldP spid="43026" grpId="0"/>
      <p:bldP spid="43028" grpId="0"/>
      <p:bldP spid="43030"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54273" name="图片 4"/>
          <p:cNvPicPr>
            <a:picLocks noChangeAspect="1"/>
          </p:cNvPicPr>
          <p:nvPr/>
        </p:nvPicPr>
        <p:blipFill>
          <a:blip r:embed="rId1"/>
          <a:stretch>
            <a:fillRect/>
          </a:stretch>
        </p:blipFill>
        <p:spPr>
          <a:xfrm>
            <a:off x="0" y="0"/>
            <a:ext cx="1938338" cy="1533525"/>
          </a:xfrm>
          <a:prstGeom prst="rect">
            <a:avLst/>
          </a:prstGeom>
          <a:noFill/>
          <a:ln w="9525">
            <a:noFill/>
          </a:ln>
        </p:spPr>
      </p:pic>
      <p:sp>
        <p:nvSpPr>
          <p:cNvPr id="54274" name="矩形 5"/>
          <p:cNvSpPr/>
          <p:nvPr/>
        </p:nvSpPr>
        <p:spPr>
          <a:xfrm>
            <a:off x="1951038" y="566738"/>
            <a:ext cx="6429375" cy="522287"/>
          </a:xfrm>
          <a:prstGeom prst="rect">
            <a:avLst/>
          </a:prstGeom>
          <a:noFill/>
          <a:ln w="9525">
            <a:noFill/>
          </a:ln>
        </p:spPr>
        <p:txBody>
          <a:bodyPr anchor="t">
            <a:spAutoFit/>
          </a:bodyPr>
          <a:p>
            <a:pPr eaLnBrk="0" hangingPunct="0"/>
            <a:r>
              <a:rPr lang="zh-CN" altLang="en-US" sz="2800" b="1" dirty="0">
                <a:latin typeface="黑体" panose="02010609060101010101" charset="-122"/>
                <a:ea typeface="黑体" panose="02010609060101010101" charset="-122"/>
                <a:sym typeface="黑体" panose="02010609060101010101" charset="-122"/>
              </a:rPr>
              <a:t>（二）坚持就业优先战略</a:t>
            </a:r>
            <a:endParaRPr lang="zh-CN" altLang="en-US" sz="2800" b="1" dirty="0">
              <a:latin typeface="黑体" panose="02010609060101010101" charset="-122"/>
              <a:ea typeface="黑体" panose="02010609060101010101" charset="-122"/>
              <a:sym typeface="黑体" panose="02010609060101010101" charset="-122"/>
            </a:endParaRPr>
          </a:p>
        </p:txBody>
      </p:sp>
      <p:sp>
        <p:nvSpPr>
          <p:cNvPr id="44036" name="矩形 3"/>
          <p:cNvSpPr/>
          <p:nvPr/>
        </p:nvSpPr>
        <p:spPr>
          <a:xfrm>
            <a:off x="47625" y="3201988"/>
            <a:ext cx="2686050" cy="1006475"/>
          </a:xfrm>
          <a:prstGeom prst="rect">
            <a:avLst/>
          </a:prstGeom>
          <a:noFill/>
          <a:ln w="9525">
            <a:noFill/>
          </a:ln>
        </p:spPr>
        <p:txBody>
          <a:bodyPr anchor="t">
            <a:spAutoFit/>
          </a:bodyPr>
          <a:p>
            <a:pPr eaLnBrk="0" hangingPunct="0"/>
            <a:r>
              <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rPr>
              <a:t>十八大以来</a:t>
            </a:r>
            <a:endPar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eaLnBrk="0" hangingPunct="0"/>
            <a:r>
              <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rPr>
              <a:t>每年新增就业岗位</a:t>
            </a:r>
            <a:endPar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eaLnBrk="0" hangingPunct="0"/>
            <a:r>
              <a:rPr lang="en-US" altLang="zh-CN" sz="2400" b="1" dirty="0">
                <a:solidFill>
                  <a:srgbClr val="FF0000"/>
                </a:solidFill>
                <a:latin typeface="楷体" panose="02010609060101010101" pitchFamily="49" charset="-122"/>
                <a:ea typeface="楷体" panose="02010609060101010101" pitchFamily="49" charset="-122"/>
                <a:sym typeface="楷体" panose="02010609060101010101" pitchFamily="49" charset="-122"/>
              </a:rPr>
              <a:t>1300</a:t>
            </a:r>
            <a:r>
              <a:rPr lang="zh-CN" altLang="en-US" sz="2400" b="1" dirty="0">
                <a:solidFill>
                  <a:srgbClr val="FF0000"/>
                </a:solidFill>
                <a:latin typeface="楷体" panose="02010609060101010101" pitchFamily="49" charset="-122"/>
                <a:ea typeface="楷体" panose="02010609060101010101" pitchFamily="49" charset="-122"/>
                <a:sym typeface="楷体" panose="02010609060101010101" pitchFamily="49" charset="-122"/>
              </a:rPr>
              <a:t>万</a:t>
            </a:r>
            <a:r>
              <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rPr>
              <a:t>以上</a:t>
            </a:r>
            <a:endPar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pic>
        <p:nvPicPr>
          <p:cNvPr id="44037" name="Picture 2"/>
          <p:cNvPicPr>
            <a:picLocks noChangeAspect="1"/>
          </p:cNvPicPr>
          <p:nvPr/>
        </p:nvPicPr>
        <p:blipFill>
          <a:blip r:embed="rId2"/>
          <a:stretch>
            <a:fillRect/>
          </a:stretch>
        </p:blipFill>
        <p:spPr>
          <a:xfrm>
            <a:off x="2384425" y="1282700"/>
            <a:ext cx="3916363" cy="2201863"/>
          </a:xfrm>
          <a:prstGeom prst="rect">
            <a:avLst/>
          </a:prstGeom>
          <a:noFill/>
          <a:ln w="9525">
            <a:noFill/>
          </a:ln>
        </p:spPr>
      </p:pic>
      <p:pic>
        <p:nvPicPr>
          <p:cNvPr id="44042" name="Picture 10" descr="timg"/>
          <p:cNvPicPr>
            <a:picLocks noChangeAspect="1"/>
          </p:cNvPicPr>
          <p:nvPr/>
        </p:nvPicPr>
        <p:blipFill>
          <a:blip r:embed="rId3"/>
          <a:stretch>
            <a:fillRect/>
          </a:stretch>
        </p:blipFill>
        <p:spPr>
          <a:xfrm>
            <a:off x="98425" y="1889125"/>
            <a:ext cx="2254250" cy="1260475"/>
          </a:xfrm>
          <a:prstGeom prst="rect">
            <a:avLst/>
          </a:prstGeom>
          <a:noFill/>
          <a:ln w="9525">
            <a:noFill/>
          </a:ln>
        </p:spPr>
      </p:pic>
      <p:pic>
        <p:nvPicPr>
          <p:cNvPr id="44043" name="Picture 11" descr="timg"/>
          <p:cNvPicPr>
            <a:picLocks noChangeAspect="1"/>
          </p:cNvPicPr>
          <p:nvPr/>
        </p:nvPicPr>
        <p:blipFill>
          <a:blip r:embed="rId4"/>
          <a:stretch>
            <a:fillRect/>
          </a:stretch>
        </p:blipFill>
        <p:spPr>
          <a:xfrm>
            <a:off x="2352675" y="3527425"/>
            <a:ext cx="3660775" cy="1074738"/>
          </a:xfrm>
          <a:prstGeom prst="rect">
            <a:avLst/>
          </a:prstGeom>
          <a:noFill/>
          <a:ln w="9525">
            <a:noFill/>
          </a:ln>
        </p:spPr>
      </p:pic>
      <p:grpSp>
        <p:nvGrpSpPr>
          <p:cNvPr id="2" name="组合 1"/>
          <p:cNvGrpSpPr/>
          <p:nvPr/>
        </p:nvGrpSpPr>
        <p:grpSpPr>
          <a:xfrm>
            <a:off x="6334125" y="1225550"/>
            <a:ext cx="2693988" cy="3978275"/>
            <a:chOff x="6334125" y="1225550"/>
            <a:chExt cx="2694305" cy="3978910"/>
          </a:xfrm>
        </p:grpSpPr>
        <p:pic>
          <p:nvPicPr>
            <p:cNvPr id="54280" name="Picture 3"/>
            <p:cNvPicPr>
              <a:picLocks noChangeAspect="1"/>
            </p:cNvPicPr>
            <p:nvPr/>
          </p:nvPicPr>
          <p:blipFill>
            <a:blip r:embed="rId5"/>
            <a:stretch>
              <a:fillRect/>
            </a:stretch>
          </p:blipFill>
          <p:spPr>
            <a:xfrm>
              <a:off x="6759575" y="2432050"/>
              <a:ext cx="1770063" cy="1133475"/>
            </a:xfrm>
            <a:prstGeom prst="rect">
              <a:avLst/>
            </a:prstGeom>
            <a:noFill/>
            <a:ln w="9525">
              <a:noFill/>
            </a:ln>
          </p:spPr>
        </p:pic>
        <p:sp>
          <p:nvSpPr>
            <p:cNvPr id="54281" name="矩形 6"/>
            <p:cNvSpPr/>
            <p:nvPr/>
          </p:nvSpPr>
          <p:spPr>
            <a:xfrm>
              <a:off x="7582218" y="4805680"/>
              <a:ext cx="1446212" cy="398780"/>
            </a:xfrm>
            <a:prstGeom prst="rect">
              <a:avLst/>
            </a:prstGeom>
            <a:noFill/>
            <a:ln w="9525">
              <a:noFill/>
            </a:ln>
          </p:spPr>
          <p:txBody>
            <a:bodyPr anchor="t">
              <a:spAutoFit/>
            </a:bodyPr>
            <a:p>
              <a:pPr algn="ctr" eaLnBrk="0" hangingPunct="0"/>
              <a:r>
                <a:rPr lang="zh-CN" altLang="en-US" sz="2000" b="1" dirty="0">
                  <a:solidFill>
                    <a:srgbClr val="000000"/>
                  </a:solidFill>
                  <a:latin typeface="楷体" panose="02010609060101010101" pitchFamily="49" charset="-122"/>
                  <a:ea typeface="楷体" panose="02010609060101010101" pitchFamily="49" charset="-122"/>
                  <a:sym typeface="楷体" panose="02010609060101010101" pitchFamily="49" charset="-122"/>
                </a:rPr>
                <a:t>充分就业</a:t>
              </a:r>
              <a:endParaRPr lang="zh-CN" altLang="en-US" sz="20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pic>
          <p:nvPicPr>
            <p:cNvPr id="54282" name="Picture 12" descr="u=1978394825,1640893599&amp;fm=27&amp;gp=0"/>
            <p:cNvPicPr>
              <a:picLocks noChangeAspect="1"/>
            </p:cNvPicPr>
            <p:nvPr/>
          </p:nvPicPr>
          <p:blipFill>
            <a:blip r:embed="rId6"/>
            <a:srcRect l="7884" t="19197" r="4935" b="6137"/>
            <a:stretch>
              <a:fillRect/>
            </a:stretch>
          </p:blipFill>
          <p:spPr>
            <a:xfrm>
              <a:off x="6350000" y="1384300"/>
              <a:ext cx="1379538" cy="1001713"/>
            </a:xfrm>
            <a:prstGeom prst="rect">
              <a:avLst/>
            </a:prstGeom>
            <a:noFill/>
            <a:ln w="9525">
              <a:noFill/>
            </a:ln>
          </p:spPr>
        </p:pic>
        <p:pic>
          <p:nvPicPr>
            <p:cNvPr id="54283" name="Picture 13" descr="timg"/>
            <p:cNvPicPr>
              <a:picLocks noChangeAspect="1"/>
            </p:cNvPicPr>
            <p:nvPr/>
          </p:nvPicPr>
          <p:blipFill>
            <a:blip r:embed="rId7"/>
            <a:srcRect l="17041" t="8305" r="16417" b="2492"/>
            <a:stretch>
              <a:fillRect/>
            </a:stretch>
          </p:blipFill>
          <p:spPr>
            <a:xfrm>
              <a:off x="7845425" y="1406525"/>
              <a:ext cx="1028700" cy="1001713"/>
            </a:xfrm>
            <a:prstGeom prst="rect">
              <a:avLst/>
            </a:prstGeom>
            <a:noFill/>
            <a:ln w="9525">
              <a:noFill/>
            </a:ln>
          </p:spPr>
        </p:pic>
        <p:pic>
          <p:nvPicPr>
            <p:cNvPr id="54284" name="Picture 14" descr="timg"/>
            <p:cNvPicPr>
              <a:picLocks noChangeAspect="1"/>
            </p:cNvPicPr>
            <p:nvPr/>
          </p:nvPicPr>
          <p:blipFill>
            <a:blip r:embed="rId8"/>
            <a:srcRect l="-218" r="2621" b="14622"/>
            <a:stretch>
              <a:fillRect/>
            </a:stretch>
          </p:blipFill>
          <p:spPr>
            <a:xfrm>
              <a:off x="6786563" y="3541713"/>
              <a:ext cx="1855787" cy="1185862"/>
            </a:xfrm>
            <a:prstGeom prst="rect">
              <a:avLst/>
            </a:prstGeom>
            <a:noFill/>
            <a:ln w="9525">
              <a:noFill/>
            </a:ln>
          </p:spPr>
        </p:pic>
        <p:sp>
          <p:nvSpPr>
            <p:cNvPr id="54285" name="Rectangle 18"/>
            <p:cNvSpPr/>
            <p:nvPr/>
          </p:nvSpPr>
          <p:spPr>
            <a:xfrm>
              <a:off x="6334125" y="1225550"/>
              <a:ext cx="2693988" cy="3546475"/>
            </a:xfrm>
            <a:prstGeom prst="rect">
              <a:avLst/>
            </a:prstGeom>
            <a:noFill/>
            <a:ln w="28575" cap="flat" cmpd="sng">
              <a:solidFill>
                <a:srgbClr val="3366FF"/>
              </a:solidFill>
              <a:prstDash val="sysDot"/>
              <a:miter/>
              <a:headEnd type="none" w="med" len="med"/>
              <a:tailEnd type="none" w="med" len="med"/>
            </a:ln>
          </p:spPr>
          <p:txBody>
            <a:bodyPr anchor="ctr"/>
            <a:p>
              <a:pPr eaLnBrk="0" hangingPunct="0"/>
              <a:endParaRPr lang="zh-CN" altLang="en-US" dirty="0">
                <a:latin typeface="Calibri" panose="020F0502020204030204" pitchFamily="34" charset="0"/>
                <a:ea typeface="宋体" panose="02010600030101010101" pitchFamily="2" charset="-122"/>
              </a:endParaRPr>
            </a:p>
          </p:txBody>
        </p:sp>
      </p:grpSp>
      <p:grpSp>
        <p:nvGrpSpPr>
          <p:cNvPr id="3" name="组合 2"/>
          <p:cNvGrpSpPr/>
          <p:nvPr/>
        </p:nvGrpSpPr>
        <p:grpSpPr>
          <a:xfrm>
            <a:off x="952500" y="4805363"/>
            <a:ext cx="6707188" cy="1455737"/>
            <a:chOff x="951864" y="4805363"/>
            <a:chExt cx="6707824" cy="1455737"/>
          </a:xfrm>
        </p:grpSpPr>
        <p:sp>
          <p:nvSpPr>
            <p:cNvPr id="54287" name="矩形 7"/>
            <p:cNvSpPr/>
            <p:nvPr/>
          </p:nvSpPr>
          <p:spPr>
            <a:xfrm>
              <a:off x="951864" y="4806633"/>
              <a:ext cx="1372235" cy="398780"/>
            </a:xfrm>
            <a:prstGeom prst="rect">
              <a:avLst/>
            </a:prstGeom>
            <a:noFill/>
            <a:ln w="9525">
              <a:noFill/>
            </a:ln>
          </p:spPr>
          <p:txBody>
            <a:bodyPr wrap="square" anchor="t">
              <a:spAutoFit/>
            </a:bodyPr>
            <a:p>
              <a:pPr eaLnBrk="0" hangingPunct="0"/>
              <a:r>
                <a:rPr lang="zh-CN" altLang="en-US" sz="2000" b="1" dirty="0">
                  <a:solidFill>
                    <a:srgbClr val="000000"/>
                  </a:solidFill>
                  <a:latin typeface="楷体" panose="02010609060101010101" pitchFamily="49" charset="-122"/>
                  <a:ea typeface="楷体" panose="02010609060101010101" pitchFamily="49" charset="-122"/>
                  <a:sym typeface="楷体" panose="02010609060101010101" pitchFamily="49" charset="-122"/>
                </a:rPr>
                <a:t>和谐就业</a:t>
              </a:r>
              <a:endParaRPr lang="zh-CN" altLang="en-US" sz="20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pic>
          <p:nvPicPr>
            <p:cNvPr id="54288" name="Picture 15" descr="timg"/>
            <p:cNvPicPr>
              <a:picLocks noChangeAspect="1"/>
            </p:cNvPicPr>
            <p:nvPr/>
          </p:nvPicPr>
          <p:blipFill>
            <a:blip r:embed="rId9"/>
            <a:srcRect l="4007" t="3745" r="2084"/>
            <a:stretch>
              <a:fillRect/>
            </a:stretch>
          </p:blipFill>
          <p:spPr>
            <a:xfrm>
              <a:off x="2376488" y="4968875"/>
              <a:ext cx="1901825" cy="995363"/>
            </a:xfrm>
            <a:prstGeom prst="rect">
              <a:avLst/>
            </a:prstGeom>
            <a:noFill/>
            <a:ln w="9525">
              <a:noFill/>
            </a:ln>
          </p:spPr>
        </p:pic>
        <p:pic>
          <p:nvPicPr>
            <p:cNvPr id="54289" name="Picture 16" descr="timg"/>
            <p:cNvPicPr>
              <a:picLocks noChangeAspect="1"/>
            </p:cNvPicPr>
            <p:nvPr/>
          </p:nvPicPr>
          <p:blipFill>
            <a:blip r:embed="rId10"/>
            <a:srcRect l="4184" t="8624" r="5255" b="11676"/>
            <a:stretch>
              <a:fillRect/>
            </a:stretch>
          </p:blipFill>
          <p:spPr>
            <a:xfrm>
              <a:off x="4529138" y="4987925"/>
              <a:ext cx="1362075" cy="1200150"/>
            </a:xfrm>
            <a:prstGeom prst="rect">
              <a:avLst/>
            </a:prstGeom>
            <a:noFill/>
            <a:ln w="9525">
              <a:noFill/>
            </a:ln>
          </p:spPr>
        </p:pic>
        <p:pic>
          <p:nvPicPr>
            <p:cNvPr id="54290" name="Picture 17" descr="timg"/>
            <p:cNvPicPr>
              <a:picLocks noChangeAspect="1"/>
            </p:cNvPicPr>
            <p:nvPr/>
          </p:nvPicPr>
          <p:blipFill>
            <a:blip r:embed="rId11"/>
            <a:srcRect l="13918" t="6784" r="11118" b="1291"/>
            <a:stretch>
              <a:fillRect/>
            </a:stretch>
          </p:blipFill>
          <p:spPr>
            <a:xfrm>
              <a:off x="6124575" y="4972050"/>
              <a:ext cx="1458913" cy="1181100"/>
            </a:xfrm>
            <a:prstGeom prst="rect">
              <a:avLst/>
            </a:prstGeom>
            <a:noFill/>
            <a:ln w="9525">
              <a:noFill/>
            </a:ln>
          </p:spPr>
        </p:pic>
        <p:sp>
          <p:nvSpPr>
            <p:cNvPr id="54291" name="Rectangle 19"/>
            <p:cNvSpPr/>
            <p:nvPr/>
          </p:nvSpPr>
          <p:spPr>
            <a:xfrm>
              <a:off x="2335213" y="4805363"/>
              <a:ext cx="5324475" cy="1455737"/>
            </a:xfrm>
            <a:prstGeom prst="rect">
              <a:avLst/>
            </a:prstGeom>
            <a:noFill/>
            <a:ln w="19050" cap="flat" cmpd="sng">
              <a:solidFill>
                <a:srgbClr val="3366FF"/>
              </a:solidFill>
              <a:prstDash val="sysDot"/>
              <a:miter/>
              <a:headEnd type="none" w="med" len="med"/>
              <a:tailEnd type="none" w="med" len="med"/>
            </a:ln>
          </p:spPr>
          <p:txBody>
            <a:bodyPr anchor="ctr"/>
            <a:p>
              <a:pPr eaLnBrk="0" hangingPunct="0"/>
              <a:endParaRPr lang="zh-CN" altLang="en-US" dirty="0">
                <a:latin typeface="Calibri" panose="020F0502020204030204" pitchFamily="34" charset="0"/>
                <a:ea typeface="宋体" panose="02010600030101010101" pitchFamily="2" charset="-122"/>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4037"/>
                                        </p:tgtEl>
                                        <p:attrNameLst>
                                          <p:attrName>style.visibility</p:attrName>
                                        </p:attrNameLst>
                                      </p:cBhvr>
                                      <p:to>
                                        <p:strVal val="visible"/>
                                      </p:to>
                                    </p:set>
                                    <p:anim calcmode="lin" valueType="num">
                                      <p:cBhvr>
                                        <p:cTn id="7" dur="2000" fill="hold"/>
                                        <p:tgtEl>
                                          <p:spTgt spid="44037"/>
                                        </p:tgtEl>
                                        <p:attrNameLst>
                                          <p:attrName>ppt_w</p:attrName>
                                        </p:attrNameLst>
                                      </p:cBhvr>
                                      <p:tavLst>
                                        <p:tav tm="0">
                                          <p:val>
                                            <p:fltVal val="0.000000"/>
                                          </p:val>
                                        </p:tav>
                                        <p:tav tm="100000">
                                          <p:val>
                                            <p:strVal val="#ppt_w"/>
                                          </p:val>
                                        </p:tav>
                                      </p:tavLst>
                                    </p:anim>
                                    <p:anim calcmode="lin" valueType="num">
                                      <p:cBhvr>
                                        <p:cTn id="8" dur="2000" fill="hold"/>
                                        <p:tgtEl>
                                          <p:spTgt spid="44037"/>
                                        </p:tgtEl>
                                        <p:attrNameLst>
                                          <p:attrName>ppt_h</p:attrName>
                                        </p:attrNameLst>
                                      </p:cBhvr>
                                      <p:tavLst>
                                        <p:tav tm="0">
                                          <p:val>
                                            <p:fltVal val="0.000000"/>
                                          </p:val>
                                        </p:tav>
                                        <p:tav tm="100000">
                                          <p:val>
                                            <p:strVal val="#ppt_h"/>
                                          </p:val>
                                        </p:tav>
                                      </p:tavLst>
                                    </p:anim>
                                    <p:animEffect transition="in" filter="fade">
                                      <p:cBhvr>
                                        <p:cTn id="9" dur="2000"/>
                                        <p:tgtEl>
                                          <p:spTgt spid="44037"/>
                                        </p:tgtEl>
                                      </p:cBhvr>
                                    </p:animEffect>
                                  </p:childTnLst>
                                </p:cTn>
                              </p:par>
                            </p:childTnLst>
                          </p:cTn>
                        </p:par>
                        <p:par>
                          <p:cTn id="10" fill="hold">
                            <p:stCondLst>
                              <p:cond delay="2000"/>
                            </p:stCondLst>
                            <p:childTnLst>
                              <p:par>
                                <p:cTn id="11" presetID="14" presetClass="entr" presetSubtype="10" fill="hold" nodeType="afterEffect">
                                  <p:stCondLst>
                                    <p:cond delay="0"/>
                                  </p:stCondLst>
                                  <p:childTnLst>
                                    <p:set>
                                      <p:cBhvr>
                                        <p:cTn id="12" dur="1" fill="hold">
                                          <p:stCondLst>
                                            <p:cond delay="0"/>
                                          </p:stCondLst>
                                        </p:cTn>
                                        <p:tgtEl>
                                          <p:spTgt spid="44042"/>
                                        </p:tgtEl>
                                        <p:attrNameLst>
                                          <p:attrName>style.visibility</p:attrName>
                                        </p:attrNameLst>
                                      </p:cBhvr>
                                      <p:to>
                                        <p:strVal val="visible"/>
                                      </p:to>
                                    </p:set>
                                    <p:animEffect transition="in" filter="randombar(horizontal)">
                                      <p:cBhvr>
                                        <p:cTn id="13" dur="2000"/>
                                        <p:tgtEl>
                                          <p:spTgt spid="4404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4036"/>
                                        </p:tgtEl>
                                        <p:attrNameLst>
                                          <p:attrName>style.visibility</p:attrName>
                                        </p:attrNameLst>
                                      </p:cBhvr>
                                      <p:to>
                                        <p:strVal val="visible"/>
                                      </p:to>
                                    </p:set>
                                    <p:animEffect transition="in" filter="randombar(horizontal)">
                                      <p:cBhvr>
                                        <p:cTn id="16" dur="2000"/>
                                        <p:tgtEl>
                                          <p:spTgt spid="44036"/>
                                        </p:tgtEl>
                                      </p:cBhvr>
                                    </p:animEffect>
                                  </p:childTnLst>
                                </p:cTn>
                              </p:par>
                            </p:childTnLst>
                          </p:cTn>
                        </p:par>
                        <p:par>
                          <p:cTn id="17" fill="hold">
                            <p:stCondLst>
                              <p:cond delay="4000"/>
                            </p:stCondLst>
                            <p:childTnLst>
                              <p:par>
                                <p:cTn id="18" presetID="16" presetClass="entr" presetSubtype="21" fill="hold" nodeType="afterEffect">
                                  <p:stCondLst>
                                    <p:cond delay="0"/>
                                  </p:stCondLst>
                                  <p:childTnLst>
                                    <p:set>
                                      <p:cBhvr>
                                        <p:cTn id="19" dur="1" fill="hold">
                                          <p:stCondLst>
                                            <p:cond delay="0"/>
                                          </p:stCondLst>
                                        </p:cTn>
                                        <p:tgtEl>
                                          <p:spTgt spid="44043"/>
                                        </p:tgtEl>
                                        <p:attrNameLst>
                                          <p:attrName>style.visibility</p:attrName>
                                        </p:attrNameLst>
                                      </p:cBhvr>
                                      <p:to>
                                        <p:strVal val="visible"/>
                                      </p:to>
                                    </p:set>
                                    <p:animEffect transition="in" filter="barn(inVertical)">
                                      <p:cBhvr>
                                        <p:cTn id="20" dur="2000"/>
                                        <p:tgtEl>
                                          <p:spTgt spid="44043"/>
                                        </p:tgtEl>
                                      </p:cBhvr>
                                    </p:animEffect>
                                  </p:childTnLst>
                                </p:cTn>
                              </p:par>
                            </p:childTnLst>
                          </p:cTn>
                        </p:par>
                        <p:par>
                          <p:cTn id="21" fill="hold">
                            <p:stCondLst>
                              <p:cond delay="6000"/>
                            </p:stCondLst>
                            <p:childTnLst>
                              <p:par>
                                <p:cTn id="22" presetID="55"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2000" fill="hold"/>
                                        <p:tgtEl>
                                          <p:spTgt spid="2"/>
                                        </p:tgtEl>
                                        <p:attrNameLst>
                                          <p:attrName>ppt_w</p:attrName>
                                        </p:attrNameLst>
                                      </p:cBhvr>
                                      <p:tavLst>
                                        <p:tav tm="0">
                                          <p:val>
                                            <p:strVal val="#ppt_w*0.70"/>
                                          </p:val>
                                        </p:tav>
                                        <p:tav tm="100000">
                                          <p:val>
                                            <p:strVal val="#ppt_w"/>
                                          </p:val>
                                        </p:tav>
                                      </p:tavLst>
                                    </p:anim>
                                    <p:anim calcmode="lin" valueType="num">
                                      <p:cBhvr>
                                        <p:cTn id="25" dur="2000" fill="hold"/>
                                        <p:tgtEl>
                                          <p:spTgt spid="2"/>
                                        </p:tgtEl>
                                        <p:attrNameLst>
                                          <p:attrName>ppt_h</p:attrName>
                                        </p:attrNameLst>
                                      </p:cBhvr>
                                      <p:tavLst>
                                        <p:tav tm="0">
                                          <p:val>
                                            <p:strVal val="#ppt_h"/>
                                          </p:val>
                                        </p:tav>
                                        <p:tav tm="100000">
                                          <p:val>
                                            <p:strVal val="#ppt_h"/>
                                          </p:val>
                                        </p:tav>
                                      </p:tavLst>
                                    </p:anim>
                                    <p:animEffect transition="in" filter="fade">
                                      <p:cBhvr>
                                        <p:cTn id="26" dur="2000"/>
                                        <p:tgtEl>
                                          <p:spTgt spid="2"/>
                                        </p:tgtEl>
                                      </p:cBhvr>
                                    </p:animEffect>
                                  </p:childTnLst>
                                </p:cTn>
                              </p:par>
                              <p:par>
                                <p:cTn id="27" presetID="55"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2000" fill="hold"/>
                                        <p:tgtEl>
                                          <p:spTgt spid="3"/>
                                        </p:tgtEl>
                                        <p:attrNameLst>
                                          <p:attrName>ppt_w</p:attrName>
                                        </p:attrNameLst>
                                      </p:cBhvr>
                                      <p:tavLst>
                                        <p:tav tm="0">
                                          <p:val>
                                            <p:strVal val="#ppt_w*0.70"/>
                                          </p:val>
                                        </p:tav>
                                        <p:tav tm="100000">
                                          <p:val>
                                            <p:strVal val="#ppt_w"/>
                                          </p:val>
                                        </p:tav>
                                      </p:tavLst>
                                    </p:anim>
                                    <p:anim calcmode="lin" valueType="num">
                                      <p:cBhvr>
                                        <p:cTn id="30" dur="2000" fill="hold"/>
                                        <p:tgtEl>
                                          <p:spTgt spid="3"/>
                                        </p:tgtEl>
                                        <p:attrNameLst>
                                          <p:attrName>ppt_h</p:attrName>
                                        </p:attrNameLst>
                                      </p:cBhvr>
                                      <p:tavLst>
                                        <p:tav tm="0">
                                          <p:val>
                                            <p:strVal val="#ppt_h"/>
                                          </p:val>
                                        </p:tav>
                                        <p:tav tm="100000">
                                          <p:val>
                                            <p:strVal val="#ppt_h"/>
                                          </p:val>
                                        </p:tav>
                                      </p:tavLst>
                                    </p:anim>
                                    <p:animEffect transition="in" filter="fade">
                                      <p:cBhvr>
                                        <p:cTn id="3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55297" name="图片 4"/>
          <p:cNvPicPr>
            <a:picLocks noChangeAspect="1"/>
          </p:cNvPicPr>
          <p:nvPr/>
        </p:nvPicPr>
        <p:blipFill>
          <a:blip r:embed="rId1"/>
          <a:stretch>
            <a:fillRect/>
          </a:stretch>
        </p:blipFill>
        <p:spPr>
          <a:xfrm>
            <a:off x="0" y="0"/>
            <a:ext cx="1938338" cy="1533525"/>
          </a:xfrm>
          <a:prstGeom prst="rect">
            <a:avLst/>
          </a:prstGeom>
          <a:noFill/>
          <a:ln w="9525">
            <a:noFill/>
          </a:ln>
        </p:spPr>
      </p:pic>
      <p:pic>
        <p:nvPicPr>
          <p:cNvPr id="45059" name="Picture 10"/>
          <p:cNvPicPr>
            <a:picLocks noChangeAspect="1"/>
          </p:cNvPicPr>
          <p:nvPr/>
        </p:nvPicPr>
        <p:blipFill>
          <a:blip r:embed="rId2"/>
          <a:stretch>
            <a:fillRect/>
          </a:stretch>
        </p:blipFill>
        <p:spPr>
          <a:xfrm>
            <a:off x="6962775" y="4391025"/>
            <a:ext cx="1931988" cy="1677988"/>
          </a:xfrm>
          <a:prstGeom prst="rect">
            <a:avLst/>
          </a:prstGeom>
          <a:noFill/>
          <a:ln w="9525">
            <a:noFill/>
          </a:ln>
        </p:spPr>
      </p:pic>
      <p:sp>
        <p:nvSpPr>
          <p:cNvPr id="55299" name="矩形 5"/>
          <p:cNvSpPr/>
          <p:nvPr/>
        </p:nvSpPr>
        <p:spPr>
          <a:xfrm>
            <a:off x="1938338" y="506413"/>
            <a:ext cx="6429375" cy="520700"/>
          </a:xfrm>
          <a:prstGeom prst="rect">
            <a:avLst/>
          </a:prstGeom>
          <a:noFill/>
          <a:ln w="9525">
            <a:noFill/>
          </a:ln>
        </p:spPr>
        <p:txBody>
          <a:bodyPr anchor="t">
            <a:spAutoFit/>
          </a:bodyPr>
          <a:p>
            <a:pPr eaLnBrk="0" hangingPunct="0"/>
            <a:r>
              <a:rPr lang="zh-CN" altLang="en-US" sz="2800" b="1" dirty="0">
                <a:latin typeface="黑体" panose="02010609060101010101" charset="-122"/>
                <a:ea typeface="黑体" panose="02010609060101010101" charset="-122"/>
                <a:sym typeface="黑体" panose="02010609060101010101" charset="-122"/>
              </a:rPr>
              <a:t>（三）保障收入稳定增长</a:t>
            </a:r>
            <a:endParaRPr lang="zh-CN" altLang="en-US" sz="2800" b="1" dirty="0">
              <a:latin typeface="黑体" panose="02010609060101010101" charset="-122"/>
              <a:ea typeface="黑体" panose="02010609060101010101" charset="-122"/>
              <a:sym typeface="黑体" panose="02010609060101010101" charset="-122"/>
            </a:endParaRPr>
          </a:p>
        </p:txBody>
      </p:sp>
      <p:pic>
        <p:nvPicPr>
          <p:cNvPr id="45061" name="Picture 2"/>
          <p:cNvPicPr>
            <a:picLocks noChangeAspect="1"/>
          </p:cNvPicPr>
          <p:nvPr/>
        </p:nvPicPr>
        <p:blipFill>
          <a:blip r:embed="rId3"/>
          <a:stretch>
            <a:fillRect/>
          </a:stretch>
        </p:blipFill>
        <p:spPr>
          <a:xfrm>
            <a:off x="477838" y="1476375"/>
            <a:ext cx="2921000" cy="3005138"/>
          </a:xfrm>
          <a:prstGeom prst="rect">
            <a:avLst/>
          </a:prstGeom>
          <a:noFill/>
          <a:ln w="9525">
            <a:noFill/>
          </a:ln>
        </p:spPr>
      </p:pic>
      <p:sp>
        <p:nvSpPr>
          <p:cNvPr id="45062" name="矩形 2"/>
          <p:cNvSpPr/>
          <p:nvPr/>
        </p:nvSpPr>
        <p:spPr>
          <a:xfrm>
            <a:off x="477838" y="3990975"/>
            <a:ext cx="3200400" cy="1433513"/>
          </a:xfrm>
          <a:prstGeom prst="rect">
            <a:avLst/>
          </a:prstGeom>
          <a:noFill/>
          <a:ln w="9525">
            <a:noFill/>
          </a:ln>
        </p:spPr>
        <p:txBody>
          <a:bodyPr anchor="t">
            <a:spAutoFit/>
          </a:bodyPr>
          <a:p>
            <a:pPr eaLnBrk="0" hangingPunct="0"/>
            <a:r>
              <a:rPr lang="zh-CN" altLang="en-US" sz="2000" b="1" dirty="0">
                <a:solidFill>
                  <a:srgbClr val="000000"/>
                </a:solidFill>
                <a:latin typeface="楷体" panose="02010609060101010101" pitchFamily="49" charset="-122"/>
                <a:ea typeface="楷体" panose="02010609060101010101" pitchFamily="49" charset="-122"/>
                <a:sym typeface="楷体" panose="02010609060101010101" pitchFamily="49" charset="-122"/>
              </a:rPr>
              <a:t>党的十八大以来，我国人民收入水平不断提高，城乡居民收入年均增长保持在</a:t>
            </a:r>
            <a:r>
              <a:rPr lang="en-US" altLang="zh-CN" sz="2800" b="1" dirty="0">
                <a:solidFill>
                  <a:srgbClr val="FF0000"/>
                </a:solidFill>
                <a:latin typeface="楷体" panose="02010609060101010101" pitchFamily="49" charset="-122"/>
                <a:ea typeface="楷体" panose="02010609060101010101" pitchFamily="49" charset="-122"/>
                <a:sym typeface="楷体" panose="02010609060101010101" pitchFamily="49" charset="-122"/>
              </a:rPr>
              <a:t>7.4%</a:t>
            </a:r>
            <a:r>
              <a:rPr lang="zh-CN" altLang="en-US" sz="2000" b="1" dirty="0">
                <a:solidFill>
                  <a:srgbClr val="000000"/>
                </a:solidFill>
                <a:latin typeface="楷体" panose="02010609060101010101" pitchFamily="49" charset="-122"/>
                <a:ea typeface="楷体" panose="02010609060101010101" pitchFamily="49" charset="-122"/>
                <a:sym typeface="楷体" panose="02010609060101010101" pitchFamily="49" charset="-122"/>
              </a:rPr>
              <a:t>左右</a:t>
            </a:r>
            <a:endParaRPr lang="zh-CN" altLang="en-US" sz="20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
        <p:nvSpPr>
          <p:cNvPr id="45063" name="直接连接符 11"/>
          <p:cNvSpPr/>
          <p:nvPr/>
        </p:nvSpPr>
        <p:spPr>
          <a:xfrm>
            <a:off x="3505200" y="1989138"/>
            <a:ext cx="0" cy="4213225"/>
          </a:xfrm>
          <a:prstGeom prst="line">
            <a:avLst/>
          </a:prstGeom>
          <a:ln w="19050" cap="flat" cmpd="sng">
            <a:solidFill>
              <a:schemeClr val="accent1"/>
            </a:solidFill>
            <a:prstDash val="dashDot"/>
            <a:round/>
            <a:headEnd type="none" w="med" len="med"/>
            <a:tailEnd type="none" w="med" len="med"/>
          </a:ln>
        </p:spPr>
      </p:sp>
      <p:pic>
        <p:nvPicPr>
          <p:cNvPr id="45064" name="Picture 3"/>
          <p:cNvPicPr>
            <a:picLocks noChangeAspect="1"/>
          </p:cNvPicPr>
          <p:nvPr/>
        </p:nvPicPr>
        <p:blipFill>
          <a:blip r:embed="rId4"/>
          <a:stretch>
            <a:fillRect/>
          </a:stretch>
        </p:blipFill>
        <p:spPr>
          <a:xfrm>
            <a:off x="3711575" y="2568575"/>
            <a:ext cx="882650" cy="1076325"/>
          </a:xfrm>
          <a:prstGeom prst="rect">
            <a:avLst/>
          </a:prstGeom>
          <a:noFill/>
          <a:ln w="9525">
            <a:noFill/>
          </a:ln>
        </p:spPr>
      </p:pic>
      <p:pic>
        <p:nvPicPr>
          <p:cNvPr id="45065" name="Picture 4"/>
          <p:cNvPicPr>
            <a:picLocks noChangeAspect="1"/>
          </p:cNvPicPr>
          <p:nvPr/>
        </p:nvPicPr>
        <p:blipFill>
          <a:blip r:embed="rId5"/>
          <a:stretch>
            <a:fillRect/>
          </a:stretch>
        </p:blipFill>
        <p:spPr>
          <a:xfrm>
            <a:off x="7005638" y="1801813"/>
            <a:ext cx="1846262" cy="1843087"/>
          </a:xfrm>
          <a:prstGeom prst="rect">
            <a:avLst/>
          </a:prstGeom>
          <a:noFill/>
          <a:ln w="9525">
            <a:noFill/>
          </a:ln>
        </p:spPr>
      </p:pic>
      <p:sp>
        <p:nvSpPr>
          <p:cNvPr id="45066" name="圆角矩形 12"/>
          <p:cNvSpPr/>
          <p:nvPr/>
        </p:nvSpPr>
        <p:spPr>
          <a:xfrm>
            <a:off x="3711575" y="1989138"/>
            <a:ext cx="2414588" cy="357187"/>
          </a:xfrm>
          <a:prstGeom prst="roundRect">
            <a:avLst>
              <a:gd name="adj" fmla="val 16667"/>
            </a:avLst>
          </a:prstGeom>
          <a:solidFill>
            <a:srgbClr val="FFFFFF"/>
          </a:solidFill>
          <a:ln w="9525" cap="flat" cmpd="sng">
            <a:solidFill>
              <a:srgbClr val="000000"/>
            </a:solidFill>
            <a:prstDash val="solid"/>
            <a:round/>
            <a:headEnd type="none" w="med" len="med"/>
            <a:tailEnd type="none" w="med" len="med"/>
          </a:ln>
        </p:spPr>
        <p:txBody>
          <a:bodyPr anchor="ctr"/>
          <a:p>
            <a:pPr algn="ctr" eaLnBrk="0" hangingPunct="0"/>
            <a:r>
              <a:rPr lang="zh-CN" altLang="en-US" b="1" dirty="0">
                <a:solidFill>
                  <a:srgbClr val="000000"/>
                </a:solidFill>
                <a:latin typeface="宋体" panose="02010600030101010101" pitchFamily="2" charset="-122"/>
                <a:ea typeface="宋体" panose="02010600030101010101" pitchFamily="2" charset="-122"/>
                <a:sym typeface="宋体" panose="02010600030101010101" pitchFamily="2" charset="-122"/>
              </a:rPr>
              <a:t>关注收入分配问题</a:t>
            </a:r>
            <a:endParaRPr lang="zh-CN" altLang="en-US" b="1" dirty="0">
              <a:solidFill>
                <a:srgbClr val="000000"/>
              </a:solidFill>
              <a:latin typeface="宋体" panose="02010600030101010101" pitchFamily="2" charset="-122"/>
              <a:ea typeface="宋体" panose="02010600030101010101" pitchFamily="2" charset="-122"/>
              <a:sym typeface="宋体" panose="02010600030101010101" pitchFamily="2" charset="-122"/>
            </a:endParaRPr>
          </a:p>
        </p:txBody>
      </p:sp>
      <p:sp>
        <p:nvSpPr>
          <p:cNvPr id="45067" name="矩形 13"/>
          <p:cNvSpPr/>
          <p:nvPr/>
        </p:nvSpPr>
        <p:spPr>
          <a:xfrm>
            <a:off x="4770438" y="2668588"/>
            <a:ext cx="2460625" cy="923925"/>
          </a:xfrm>
          <a:prstGeom prst="rect">
            <a:avLst/>
          </a:prstGeom>
          <a:noFill/>
          <a:ln w="9525">
            <a:noFill/>
          </a:ln>
        </p:spPr>
        <p:txBody>
          <a:bodyPr anchor="t">
            <a:spAutoFit/>
          </a:bodyPr>
          <a:p>
            <a:pPr marL="285750" indent="-285750" eaLnBrk="0" hangingPunct="0">
              <a:buFont typeface="Wingdings" panose="05000000000000000000" pitchFamily="2" charset="2"/>
              <a:buChar char="Ø"/>
            </a:pPr>
            <a:r>
              <a:rPr lang="zh-CN" altLang="en-US" dirty="0">
                <a:solidFill>
                  <a:srgbClr val="000000"/>
                </a:solidFill>
                <a:latin typeface="华文行楷" pitchFamily="2" charset="-122"/>
                <a:ea typeface="华文行楷" pitchFamily="2" charset="-122"/>
                <a:sym typeface="华文行楷" pitchFamily="2" charset="-122"/>
              </a:rPr>
              <a:t>提高最低工资标准</a:t>
            </a:r>
            <a:endParaRPr lang="en-US" altLang="zh-CN" dirty="0">
              <a:solidFill>
                <a:srgbClr val="000000"/>
              </a:solidFill>
              <a:latin typeface="华文行楷" pitchFamily="2" charset="-122"/>
              <a:ea typeface="华文行楷" pitchFamily="2" charset="-122"/>
              <a:sym typeface="华文行楷" pitchFamily="2" charset="-122"/>
            </a:endParaRPr>
          </a:p>
          <a:p>
            <a:pPr marL="285750" indent="-285750" eaLnBrk="0" hangingPunct="0">
              <a:buFont typeface="Wingdings" panose="05000000000000000000" pitchFamily="2" charset="2"/>
              <a:buChar char="Ø"/>
            </a:pPr>
            <a:r>
              <a:rPr lang="zh-CN" altLang="en-US" dirty="0">
                <a:solidFill>
                  <a:srgbClr val="000000"/>
                </a:solidFill>
                <a:latin typeface="华文行楷" pitchFamily="2" charset="-122"/>
                <a:ea typeface="华文行楷" pitchFamily="2" charset="-122"/>
                <a:sym typeface="华文行楷" pitchFamily="2" charset="-122"/>
              </a:rPr>
              <a:t>实现全民保障</a:t>
            </a:r>
            <a:endParaRPr lang="en-US" altLang="zh-CN" dirty="0">
              <a:solidFill>
                <a:srgbClr val="000000"/>
              </a:solidFill>
              <a:latin typeface="华文行楷" pitchFamily="2" charset="-122"/>
              <a:ea typeface="华文行楷" pitchFamily="2" charset="-122"/>
              <a:sym typeface="华文行楷" pitchFamily="2" charset="-122"/>
            </a:endParaRPr>
          </a:p>
          <a:p>
            <a:pPr marL="285750" indent="-285750" eaLnBrk="0" hangingPunct="0">
              <a:buFont typeface="Wingdings" panose="05000000000000000000" pitchFamily="2" charset="2"/>
              <a:buChar char="Ø"/>
            </a:pPr>
            <a:r>
              <a:rPr lang="zh-CN" altLang="en-US" dirty="0">
                <a:solidFill>
                  <a:srgbClr val="000000"/>
                </a:solidFill>
                <a:latin typeface="华文行楷" pitchFamily="2" charset="-122"/>
                <a:ea typeface="华文行楷" pitchFamily="2" charset="-122"/>
                <a:sym typeface="华文行楷" pitchFamily="2" charset="-122"/>
              </a:rPr>
              <a:t>扶助低收入群体</a:t>
            </a:r>
            <a:endParaRPr lang="zh-CN" altLang="en-US" dirty="0">
              <a:solidFill>
                <a:srgbClr val="000000"/>
              </a:solidFill>
              <a:latin typeface="华文行楷" pitchFamily="2" charset="-122"/>
              <a:ea typeface="华文行楷" pitchFamily="2" charset="-122"/>
              <a:sym typeface="华文行楷" pitchFamily="2" charset="-122"/>
            </a:endParaRPr>
          </a:p>
        </p:txBody>
      </p:sp>
      <p:sp>
        <p:nvSpPr>
          <p:cNvPr id="45068" name="矩形 16"/>
          <p:cNvSpPr/>
          <p:nvPr/>
        </p:nvSpPr>
        <p:spPr>
          <a:xfrm>
            <a:off x="4770438" y="3846513"/>
            <a:ext cx="2773362" cy="922337"/>
          </a:xfrm>
          <a:prstGeom prst="rect">
            <a:avLst/>
          </a:prstGeom>
          <a:noFill/>
          <a:ln w="9525">
            <a:noFill/>
          </a:ln>
        </p:spPr>
        <p:txBody>
          <a:bodyPr anchor="t">
            <a:spAutoFit/>
          </a:bodyPr>
          <a:p>
            <a:pPr marL="285750" indent="-285750" eaLnBrk="0" hangingPunct="0">
              <a:buFont typeface="Wingdings" panose="05000000000000000000" pitchFamily="2" charset="2"/>
              <a:buChar char="Ø"/>
            </a:pPr>
            <a:r>
              <a:rPr lang="zh-CN" altLang="en-US" dirty="0">
                <a:solidFill>
                  <a:srgbClr val="000000"/>
                </a:solidFill>
                <a:latin typeface="华文行楷" pitchFamily="2" charset="-122"/>
                <a:ea typeface="华文行楷" pitchFamily="2" charset="-122"/>
                <a:sym typeface="华文行楷" pitchFamily="2" charset="-122"/>
              </a:rPr>
              <a:t>居民收入增长</a:t>
            </a:r>
            <a:endParaRPr lang="en-US" altLang="zh-CN" dirty="0">
              <a:solidFill>
                <a:srgbClr val="000000"/>
              </a:solidFill>
              <a:latin typeface="华文行楷" pitchFamily="2" charset="-122"/>
              <a:ea typeface="华文行楷" pitchFamily="2" charset="-122"/>
              <a:sym typeface="华文行楷" pitchFamily="2" charset="-122"/>
            </a:endParaRPr>
          </a:p>
          <a:p>
            <a:pPr marL="285750" indent="-285750" eaLnBrk="0" hangingPunct="0">
              <a:buFont typeface="Wingdings" panose="05000000000000000000" pitchFamily="2" charset="2"/>
              <a:buChar char="Ø"/>
            </a:pPr>
            <a:r>
              <a:rPr lang="zh-CN" altLang="en-US" dirty="0">
                <a:solidFill>
                  <a:srgbClr val="000000"/>
                </a:solidFill>
                <a:latin typeface="华文行楷" pitchFamily="2" charset="-122"/>
                <a:ea typeface="华文行楷" pitchFamily="2" charset="-122"/>
                <a:sym typeface="华文行楷" pitchFamily="2" charset="-122"/>
              </a:rPr>
              <a:t>劳动报酬率提高</a:t>
            </a:r>
            <a:endParaRPr lang="en-US" altLang="zh-CN" dirty="0">
              <a:solidFill>
                <a:srgbClr val="000000"/>
              </a:solidFill>
              <a:latin typeface="华文行楷" pitchFamily="2" charset="-122"/>
              <a:ea typeface="华文行楷" pitchFamily="2" charset="-122"/>
              <a:sym typeface="华文行楷" pitchFamily="2" charset="-122"/>
            </a:endParaRPr>
          </a:p>
          <a:p>
            <a:pPr marL="285750" indent="-285750" eaLnBrk="0" hangingPunct="0">
              <a:buFont typeface="Wingdings" panose="05000000000000000000" pitchFamily="2" charset="2"/>
              <a:buChar char="Ø"/>
            </a:pPr>
            <a:r>
              <a:rPr lang="zh-CN" altLang="en-US" dirty="0">
                <a:solidFill>
                  <a:srgbClr val="000000"/>
                </a:solidFill>
                <a:latin typeface="华文行楷" pitchFamily="2" charset="-122"/>
                <a:ea typeface="华文行楷" pitchFamily="2" charset="-122"/>
                <a:sym typeface="华文行楷" pitchFamily="2" charset="-122"/>
              </a:rPr>
              <a:t>持续扩大中等收入群体</a:t>
            </a:r>
            <a:endParaRPr lang="zh-CN" altLang="en-US" dirty="0">
              <a:solidFill>
                <a:srgbClr val="000000"/>
              </a:solidFill>
              <a:latin typeface="华文行楷" pitchFamily="2" charset="-122"/>
              <a:ea typeface="华文行楷" pitchFamily="2" charset="-122"/>
              <a:sym typeface="华文行楷" pitchFamily="2" charset="-122"/>
            </a:endParaRPr>
          </a:p>
        </p:txBody>
      </p:sp>
      <p:pic>
        <p:nvPicPr>
          <p:cNvPr id="45069" name="Picture 6" descr="http://i3.sinaimg.cn/dy/o/2014-10-22/1413949204_MsgsTb.jpg"/>
          <p:cNvPicPr>
            <a:picLocks noChangeAspect="1"/>
          </p:cNvPicPr>
          <p:nvPr/>
        </p:nvPicPr>
        <p:blipFill>
          <a:blip r:embed="rId6"/>
          <a:stretch>
            <a:fillRect/>
          </a:stretch>
        </p:blipFill>
        <p:spPr>
          <a:xfrm>
            <a:off x="3641725" y="3811588"/>
            <a:ext cx="1128713" cy="903287"/>
          </a:xfrm>
          <a:prstGeom prst="rect">
            <a:avLst/>
          </a:prstGeom>
          <a:noFill/>
          <a:ln w="9525">
            <a:noFill/>
          </a:ln>
        </p:spPr>
      </p:pic>
      <p:sp>
        <p:nvSpPr>
          <p:cNvPr id="45070" name="矩形 18"/>
          <p:cNvSpPr/>
          <p:nvPr/>
        </p:nvSpPr>
        <p:spPr>
          <a:xfrm>
            <a:off x="4775200" y="4994275"/>
            <a:ext cx="1990725" cy="923925"/>
          </a:xfrm>
          <a:prstGeom prst="rect">
            <a:avLst/>
          </a:prstGeom>
          <a:noFill/>
          <a:ln w="9525">
            <a:noFill/>
          </a:ln>
        </p:spPr>
        <p:txBody>
          <a:bodyPr anchor="t">
            <a:spAutoFit/>
          </a:bodyPr>
          <a:p>
            <a:pPr marL="285750" indent="-285750" eaLnBrk="0" hangingPunct="0">
              <a:buFont typeface="Wingdings" panose="05000000000000000000" pitchFamily="2" charset="2"/>
              <a:buChar char="Ø"/>
            </a:pPr>
            <a:r>
              <a:rPr lang="zh-CN" altLang="en-US" dirty="0">
                <a:solidFill>
                  <a:srgbClr val="000000"/>
                </a:solidFill>
                <a:latin typeface="华文行楷" pitchFamily="2" charset="-122"/>
                <a:ea typeface="华文行楷" pitchFamily="2" charset="-122"/>
                <a:sym typeface="华文行楷" pitchFamily="2" charset="-122"/>
              </a:rPr>
              <a:t>规范隐性收入</a:t>
            </a:r>
            <a:endParaRPr lang="en-US" altLang="zh-CN" dirty="0">
              <a:solidFill>
                <a:srgbClr val="000000"/>
              </a:solidFill>
              <a:latin typeface="华文行楷" pitchFamily="2" charset="-122"/>
              <a:ea typeface="华文行楷" pitchFamily="2" charset="-122"/>
              <a:sym typeface="华文行楷" pitchFamily="2" charset="-122"/>
            </a:endParaRPr>
          </a:p>
          <a:p>
            <a:pPr marL="285750" indent="-285750" eaLnBrk="0" hangingPunct="0">
              <a:buFont typeface="Wingdings" panose="05000000000000000000" pitchFamily="2" charset="2"/>
              <a:buChar char="Ø"/>
            </a:pPr>
            <a:r>
              <a:rPr lang="zh-CN" altLang="en-US" dirty="0">
                <a:solidFill>
                  <a:srgbClr val="000000"/>
                </a:solidFill>
                <a:latin typeface="华文行楷" pitchFamily="2" charset="-122"/>
                <a:ea typeface="华文行楷" pitchFamily="2" charset="-122"/>
                <a:sym typeface="华文行楷" pitchFamily="2" charset="-122"/>
              </a:rPr>
              <a:t>取缔非法收入</a:t>
            </a:r>
            <a:endParaRPr lang="en-US" altLang="zh-CN" dirty="0">
              <a:solidFill>
                <a:srgbClr val="000000"/>
              </a:solidFill>
              <a:latin typeface="华文行楷" pitchFamily="2" charset="-122"/>
              <a:ea typeface="华文行楷" pitchFamily="2" charset="-122"/>
              <a:sym typeface="华文行楷" pitchFamily="2" charset="-122"/>
            </a:endParaRPr>
          </a:p>
          <a:p>
            <a:pPr marL="285750" indent="-285750" eaLnBrk="0" hangingPunct="0">
              <a:buFont typeface="Wingdings" panose="05000000000000000000" pitchFamily="2" charset="2"/>
              <a:buChar char="Ø"/>
            </a:pPr>
            <a:r>
              <a:rPr lang="zh-CN" altLang="en-US" dirty="0">
                <a:solidFill>
                  <a:srgbClr val="000000"/>
                </a:solidFill>
                <a:latin typeface="华文行楷" pitchFamily="2" charset="-122"/>
                <a:ea typeface="华文行楷" pitchFamily="2" charset="-122"/>
                <a:sym typeface="华文行楷" pitchFamily="2" charset="-122"/>
              </a:rPr>
              <a:t>规范收入秩序</a:t>
            </a:r>
            <a:endParaRPr lang="zh-CN" altLang="en-US" dirty="0">
              <a:solidFill>
                <a:srgbClr val="000000"/>
              </a:solidFill>
              <a:latin typeface="华文行楷" pitchFamily="2" charset="-122"/>
              <a:ea typeface="华文行楷" pitchFamily="2" charset="-122"/>
              <a:sym typeface="华文行楷" pitchFamily="2" charset="-122"/>
            </a:endParaRPr>
          </a:p>
        </p:txBody>
      </p:sp>
      <p:pic>
        <p:nvPicPr>
          <p:cNvPr id="45071" name="Picture 9"/>
          <p:cNvPicPr>
            <a:picLocks noChangeAspect="1"/>
          </p:cNvPicPr>
          <p:nvPr/>
        </p:nvPicPr>
        <p:blipFill>
          <a:blip r:embed="rId7"/>
          <a:stretch>
            <a:fillRect/>
          </a:stretch>
        </p:blipFill>
        <p:spPr>
          <a:xfrm>
            <a:off x="3635375" y="4983163"/>
            <a:ext cx="1116013" cy="946150"/>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5061"/>
                                        </p:tgtEl>
                                        <p:attrNameLst>
                                          <p:attrName>style.visibility</p:attrName>
                                        </p:attrNameLst>
                                      </p:cBhvr>
                                      <p:to>
                                        <p:strVal val="visible"/>
                                      </p:to>
                                    </p:set>
                                    <p:anim calcmode="lin" valueType="num">
                                      <p:cBhvr>
                                        <p:cTn id="7" dur="2000" fill="hold"/>
                                        <p:tgtEl>
                                          <p:spTgt spid="45061"/>
                                        </p:tgtEl>
                                        <p:attrNameLst>
                                          <p:attrName>ppt_w</p:attrName>
                                        </p:attrNameLst>
                                      </p:cBhvr>
                                      <p:tavLst>
                                        <p:tav tm="0">
                                          <p:val>
                                            <p:fltVal val="0.000000"/>
                                          </p:val>
                                        </p:tav>
                                        <p:tav tm="100000">
                                          <p:val>
                                            <p:strVal val="#ppt_w"/>
                                          </p:val>
                                        </p:tav>
                                      </p:tavLst>
                                    </p:anim>
                                    <p:anim calcmode="lin" valueType="num">
                                      <p:cBhvr>
                                        <p:cTn id="8" dur="2000" fill="hold"/>
                                        <p:tgtEl>
                                          <p:spTgt spid="45061"/>
                                        </p:tgtEl>
                                        <p:attrNameLst>
                                          <p:attrName>ppt_h</p:attrName>
                                        </p:attrNameLst>
                                      </p:cBhvr>
                                      <p:tavLst>
                                        <p:tav tm="0">
                                          <p:val>
                                            <p:fltVal val="0.000000"/>
                                          </p:val>
                                        </p:tav>
                                        <p:tav tm="100000">
                                          <p:val>
                                            <p:strVal val="#ppt_h"/>
                                          </p:val>
                                        </p:tav>
                                      </p:tavLst>
                                    </p:anim>
                                    <p:animEffect transition="in" filter="fade">
                                      <p:cBhvr>
                                        <p:cTn id="9" dur="2000"/>
                                        <p:tgtEl>
                                          <p:spTgt spid="45061"/>
                                        </p:tgtEl>
                                      </p:cBhvr>
                                    </p:animEffect>
                                  </p:childTnLst>
                                </p:cTn>
                              </p:par>
                              <p:par>
                                <p:cTn id="10" presetID="14" presetClass="entr" presetSubtype="10" fill="hold" grpId="0" nodeType="withEffect">
                                  <p:stCondLst>
                                    <p:cond delay="0"/>
                                  </p:stCondLst>
                                  <p:childTnLst>
                                    <p:set>
                                      <p:cBhvr>
                                        <p:cTn id="11" dur="1" fill="hold">
                                          <p:stCondLst>
                                            <p:cond delay="0"/>
                                          </p:stCondLst>
                                        </p:cTn>
                                        <p:tgtEl>
                                          <p:spTgt spid="45062"/>
                                        </p:tgtEl>
                                        <p:attrNameLst>
                                          <p:attrName>style.visibility</p:attrName>
                                        </p:attrNameLst>
                                      </p:cBhvr>
                                      <p:to>
                                        <p:strVal val="visible"/>
                                      </p:to>
                                    </p:set>
                                    <p:animEffect transition="in" filter="randombar(horizontal)">
                                      <p:cBhvr>
                                        <p:cTn id="12" dur="2000"/>
                                        <p:tgtEl>
                                          <p:spTgt spid="45062"/>
                                        </p:tgtEl>
                                      </p:cBhvr>
                                    </p:animEffect>
                                  </p:childTnLst>
                                </p:cTn>
                              </p:par>
                            </p:childTnLst>
                          </p:cTn>
                        </p:par>
                        <p:par>
                          <p:cTn id="13" fill="hold">
                            <p:stCondLst>
                              <p:cond delay="2000"/>
                            </p:stCondLst>
                            <p:childTnLst>
                              <p:par>
                                <p:cTn id="14" presetID="55" presetClass="entr" presetSubtype="0" fill="hold" nodeType="afterEffect">
                                  <p:stCondLst>
                                    <p:cond delay="0"/>
                                  </p:stCondLst>
                                  <p:childTnLst>
                                    <p:set>
                                      <p:cBhvr>
                                        <p:cTn id="15" dur="1" fill="hold">
                                          <p:stCondLst>
                                            <p:cond delay="0"/>
                                          </p:stCondLst>
                                        </p:cTn>
                                        <p:tgtEl>
                                          <p:spTgt spid="45063"/>
                                        </p:tgtEl>
                                        <p:attrNameLst>
                                          <p:attrName>style.visibility</p:attrName>
                                        </p:attrNameLst>
                                      </p:cBhvr>
                                      <p:to>
                                        <p:strVal val="visible"/>
                                      </p:to>
                                    </p:set>
                                    <p:anim calcmode="lin" valueType="num">
                                      <p:cBhvr>
                                        <p:cTn id="16" dur="2000" fill="hold"/>
                                        <p:tgtEl>
                                          <p:spTgt spid="45063"/>
                                        </p:tgtEl>
                                        <p:attrNameLst>
                                          <p:attrName>ppt_w</p:attrName>
                                        </p:attrNameLst>
                                      </p:cBhvr>
                                      <p:tavLst>
                                        <p:tav tm="0">
                                          <p:val>
                                            <p:strVal val="#ppt_w*0.70"/>
                                          </p:val>
                                        </p:tav>
                                        <p:tav tm="100000">
                                          <p:val>
                                            <p:strVal val="#ppt_w"/>
                                          </p:val>
                                        </p:tav>
                                      </p:tavLst>
                                    </p:anim>
                                    <p:anim calcmode="lin" valueType="num">
                                      <p:cBhvr>
                                        <p:cTn id="17" dur="2000" fill="hold"/>
                                        <p:tgtEl>
                                          <p:spTgt spid="45063"/>
                                        </p:tgtEl>
                                        <p:attrNameLst>
                                          <p:attrName>ppt_h</p:attrName>
                                        </p:attrNameLst>
                                      </p:cBhvr>
                                      <p:tavLst>
                                        <p:tav tm="0">
                                          <p:val>
                                            <p:strVal val="#ppt_h"/>
                                          </p:val>
                                        </p:tav>
                                        <p:tav tm="100000">
                                          <p:val>
                                            <p:strVal val="#ppt_h"/>
                                          </p:val>
                                        </p:tav>
                                      </p:tavLst>
                                    </p:anim>
                                    <p:animEffect transition="in" filter="fade">
                                      <p:cBhvr>
                                        <p:cTn id="18" dur="2000"/>
                                        <p:tgtEl>
                                          <p:spTgt spid="4506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5066"/>
                                        </p:tgtEl>
                                        <p:attrNameLst>
                                          <p:attrName>style.visibility</p:attrName>
                                        </p:attrNameLst>
                                      </p:cBhvr>
                                      <p:to>
                                        <p:strVal val="visible"/>
                                      </p:to>
                                    </p:set>
                                    <p:animEffect transition="in" filter="fade">
                                      <p:cBhvr>
                                        <p:cTn id="21" dur="2000"/>
                                        <p:tgtEl>
                                          <p:spTgt spid="45066"/>
                                        </p:tgtEl>
                                      </p:cBhvr>
                                    </p:animEffect>
                                  </p:childTnLst>
                                </p:cTn>
                              </p:par>
                            </p:childTnLst>
                          </p:cTn>
                        </p:par>
                        <p:par>
                          <p:cTn id="22" fill="hold">
                            <p:stCondLst>
                              <p:cond delay="4000"/>
                            </p:stCondLst>
                            <p:childTnLst>
                              <p:par>
                                <p:cTn id="23" presetID="53" presetClass="entr" presetSubtype="16" fill="hold" nodeType="afterEffect">
                                  <p:stCondLst>
                                    <p:cond delay="0"/>
                                  </p:stCondLst>
                                  <p:childTnLst>
                                    <p:set>
                                      <p:cBhvr>
                                        <p:cTn id="24" dur="1" fill="hold">
                                          <p:stCondLst>
                                            <p:cond delay="0"/>
                                          </p:stCondLst>
                                        </p:cTn>
                                        <p:tgtEl>
                                          <p:spTgt spid="45064"/>
                                        </p:tgtEl>
                                        <p:attrNameLst>
                                          <p:attrName>style.visibility</p:attrName>
                                        </p:attrNameLst>
                                      </p:cBhvr>
                                      <p:to>
                                        <p:strVal val="visible"/>
                                      </p:to>
                                    </p:set>
                                    <p:anim calcmode="lin" valueType="num">
                                      <p:cBhvr>
                                        <p:cTn id="25" dur="2000" fill="hold"/>
                                        <p:tgtEl>
                                          <p:spTgt spid="45064"/>
                                        </p:tgtEl>
                                        <p:attrNameLst>
                                          <p:attrName>ppt_w</p:attrName>
                                        </p:attrNameLst>
                                      </p:cBhvr>
                                      <p:tavLst>
                                        <p:tav tm="0">
                                          <p:val>
                                            <p:fltVal val="0.000000"/>
                                          </p:val>
                                        </p:tav>
                                        <p:tav tm="100000">
                                          <p:val>
                                            <p:strVal val="#ppt_w"/>
                                          </p:val>
                                        </p:tav>
                                      </p:tavLst>
                                    </p:anim>
                                    <p:anim calcmode="lin" valueType="num">
                                      <p:cBhvr>
                                        <p:cTn id="26" dur="2000" fill="hold"/>
                                        <p:tgtEl>
                                          <p:spTgt spid="45064"/>
                                        </p:tgtEl>
                                        <p:attrNameLst>
                                          <p:attrName>ppt_h</p:attrName>
                                        </p:attrNameLst>
                                      </p:cBhvr>
                                      <p:tavLst>
                                        <p:tav tm="0">
                                          <p:val>
                                            <p:fltVal val="0.000000"/>
                                          </p:val>
                                        </p:tav>
                                        <p:tav tm="100000">
                                          <p:val>
                                            <p:strVal val="#ppt_h"/>
                                          </p:val>
                                        </p:tav>
                                      </p:tavLst>
                                    </p:anim>
                                    <p:animEffect transition="in" filter="fade">
                                      <p:cBhvr>
                                        <p:cTn id="27" dur="2000"/>
                                        <p:tgtEl>
                                          <p:spTgt spid="45064"/>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45067"/>
                                        </p:tgtEl>
                                        <p:attrNameLst>
                                          <p:attrName>style.visibility</p:attrName>
                                        </p:attrNameLst>
                                      </p:cBhvr>
                                      <p:to>
                                        <p:strVal val="visible"/>
                                      </p:to>
                                    </p:set>
                                    <p:animEffect transition="in" filter="randombar(horizontal)">
                                      <p:cBhvr>
                                        <p:cTn id="30" dur="2000"/>
                                        <p:tgtEl>
                                          <p:spTgt spid="45067"/>
                                        </p:tgtEl>
                                      </p:cBhvr>
                                    </p:animEffect>
                                  </p:childTnLst>
                                </p:cTn>
                              </p:par>
                              <p:par>
                                <p:cTn id="31" presetID="53" presetClass="entr" presetSubtype="16" fill="hold" nodeType="withEffect">
                                  <p:stCondLst>
                                    <p:cond delay="0"/>
                                  </p:stCondLst>
                                  <p:childTnLst>
                                    <p:set>
                                      <p:cBhvr>
                                        <p:cTn id="32" dur="1" fill="hold">
                                          <p:stCondLst>
                                            <p:cond delay="0"/>
                                          </p:stCondLst>
                                        </p:cTn>
                                        <p:tgtEl>
                                          <p:spTgt spid="45065"/>
                                        </p:tgtEl>
                                        <p:attrNameLst>
                                          <p:attrName>style.visibility</p:attrName>
                                        </p:attrNameLst>
                                      </p:cBhvr>
                                      <p:to>
                                        <p:strVal val="visible"/>
                                      </p:to>
                                    </p:set>
                                    <p:anim calcmode="lin" valueType="num">
                                      <p:cBhvr>
                                        <p:cTn id="33" dur="2000" fill="hold"/>
                                        <p:tgtEl>
                                          <p:spTgt spid="45065"/>
                                        </p:tgtEl>
                                        <p:attrNameLst>
                                          <p:attrName>ppt_w</p:attrName>
                                        </p:attrNameLst>
                                      </p:cBhvr>
                                      <p:tavLst>
                                        <p:tav tm="0">
                                          <p:val>
                                            <p:fltVal val="0.000000"/>
                                          </p:val>
                                        </p:tav>
                                        <p:tav tm="100000">
                                          <p:val>
                                            <p:strVal val="#ppt_w"/>
                                          </p:val>
                                        </p:tav>
                                      </p:tavLst>
                                    </p:anim>
                                    <p:anim calcmode="lin" valueType="num">
                                      <p:cBhvr>
                                        <p:cTn id="34" dur="2000" fill="hold"/>
                                        <p:tgtEl>
                                          <p:spTgt spid="45065"/>
                                        </p:tgtEl>
                                        <p:attrNameLst>
                                          <p:attrName>ppt_h</p:attrName>
                                        </p:attrNameLst>
                                      </p:cBhvr>
                                      <p:tavLst>
                                        <p:tav tm="0">
                                          <p:val>
                                            <p:fltVal val="0.000000"/>
                                          </p:val>
                                        </p:tav>
                                        <p:tav tm="100000">
                                          <p:val>
                                            <p:strVal val="#ppt_h"/>
                                          </p:val>
                                        </p:tav>
                                      </p:tavLst>
                                    </p:anim>
                                    <p:animEffect transition="in" filter="fade">
                                      <p:cBhvr>
                                        <p:cTn id="35" dur="2000"/>
                                        <p:tgtEl>
                                          <p:spTgt spid="45065"/>
                                        </p:tgtEl>
                                      </p:cBhvr>
                                    </p:animEffect>
                                  </p:childTnLst>
                                </p:cTn>
                              </p:par>
                            </p:childTnLst>
                          </p:cTn>
                        </p:par>
                        <p:par>
                          <p:cTn id="36" fill="hold">
                            <p:stCondLst>
                              <p:cond delay="6000"/>
                            </p:stCondLst>
                            <p:childTnLst>
                              <p:par>
                                <p:cTn id="37" presetID="14" presetClass="entr" presetSubtype="10" fill="hold" grpId="0" nodeType="afterEffect">
                                  <p:stCondLst>
                                    <p:cond delay="0"/>
                                  </p:stCondLst>
                                  <p:childTnLst>
                                    <p:set>
                                      <p:cBhvr>
                                        <p:cTn id="38" dur="1" fill="hold">
                                          <p:stCondLst>
                                            <p:cond delay="0"/>
                                          </p:stCondLst>
                                        </p:cTn>
                                        <p:tgtEl>
                                          <p:spTgt spid="45068"/>
                                        </p:tgtEl>
                                        <p:attrNameLst>
                                          <p:attrName>style.visibility</p:attrName>
                                        </p:attrNameLst>
                                      </p:cBhvr>
                                      <p:to>
                                        <p:strVal val="visible"/>
                                      </p:to>
                                    </p:set>
                                    <p:animEffect transition="in" filter="randombar(horizontal)">
                                      <p:cBhvr>
                                        <p:cTn id="39" dur="2000"/>
                                        <p:tgtEl>
                                          <p:spTgt spid="45068"/>
                                        </p:tgtEl>
                                      </p:cBhvr>
                                    </p:animEffect>
                                  </p:childTnLst>
                                </p:cTn>
                              </p:par>
                              <p:par>
                                <p:cTn id="40" presetID="53" presetClass="entr" presetSubtype="16" fill="hold" nodeType="withEffect">
                                  <p:stCondLst>
                                    <p:cond delay="0"/>
                                  </p:stCondLst>
                                  <p:childTnLst>
                                    <p:set>
                                      <p:cBhvr>
                                        <p:cTn id="41" dur="1" fill="hold">
                                          <p:stCondLst>
                                            <p:cond delay="0"/>
                                          </p:stCondLst>
                                        </p:cTn>
                                        <p:tgtEl>
                                          <p:spTgt spid="45069"/>
                                        </p:tgtEl>
                                        <p:attrNameLst>
                                          <p:attrName>style.visibility</p:attrName>
                                        </p:attrNameLst>
                                      </p:cBhvr>
                                      <p:to>
                                        <p:strVal val="visible"/>
                                      </p:to>
                                    </p:set>
                                    <p:anim calcmode="lin" valueType="num">
                                      <p:cBhvr>
                                        <p:cTn id="42" dur="2000" fill="hold"/>
                                        <p:tgtEl>
                                          <p:spTgt spid="45069"/>
                                        </p:tgtEl>
                                        <p:attrNameLst>
                                          <p:attrName>ppt_w</p:attrName>
                                        </p:attrNameLst>
                                      </p:cBhvr>
                                      <p:tavLst>
                                        <p:tav tm="0">
                                          <p:val>
                                            <p:fltVal val="0.000000"/>
                                          </p:val>
                                        </p:tav>
                                        <p:tav tm="100000">
                                          <p:val>
                                            <p:strVal val="#ppt_w"/>
                                          </p:val>
                                        </p:tav>
                                      </p:tavLst>
                                    </p:anim>
                                    <p:anim calcmode="lin" valueType="num">
                                      <p:cBhvr>
                                        <p:cTn id="43" dur="2000" fill="hold"/>
                                        <p:tgtEl>
                                          <p:spTgt spid="45069"/>
                                        </p:tgtEl>
                                        <p:attrNameLst>
                                          <p:attrName>ppt_h</p:attrName>
                                        </p:attrNameLst>
                                      </p:cBhvr>
                                      <p:tavLst>
                                        <p:tav tm="0">
                                          <p:val>
                                            <p:fltVal val="0.000000"/>
                                          </p:val>
                                        </p:tav>
                                        <p:tav tm="100000">
                                          <p:val>
                                            <p:strVal val="#ppt_h"/>
                                          </p:val>
                                        </p:tav>
                                      </p:tavLst>
                                    </p:anim>
                                    <p:animEffect transition="in" filter="fade">
                                      <p:cBhvr>
                                        <p:cTn id="44" dur="2000"/>
                                        <p:tgtEl>
                                          <p:spTgt spid="45069"/>
                                        </p:tgtEl>
                                      </p:cBhvr>
                                    </p:animEffect>
                                  </p:childTnLst>
                                </p:cTn>
                              </p:par>
                            </p:childTnLst>
                          </p:cTn>
                        </p:par>
                        <p:par>
                          <p:cTn id="45" fill="hold">
                            <p:stCondLst>
                              <p:cond delay="8000"/>
                            </p:stCondLst>
                            <p:childTnLst>
                              <p:par>
                                <p:cTn id="46" presetID="53" presetClass="entr" presetSubtype="16" fill="hold" nodeType="afterEffect">
                                  <p:stCondLst>
                                    <p:cond delay="0"/>
                                  </p:stCondLst>
                                  <p:childTnLst>
                                    <p:set>
                                      <p:cBhvr>
                                        <p:cTn id="47" dur="1" fill="hold">
                                          <p:stCondLst>
                                            <p:cond delay="0"/>
                                          </p:stCondLst>
                                        </p:cTn>
                                        <p:tgtEl>
                                          <p:spTgt spid="45071"/>
                                        </p:tgtEl>
                                        <p:attrNameLst>
                                          <p:attrName>style.visibility</p:attrName>
                                        </p:attrNameLst>
                                      </p:cBhvr>
                                      <p:to>
                                        <p:strVal val="visible"/>
                                      </p:to>
                                    </p:set>
                                    <p:anim calcmode="lin" valueType="num">
                                      <p:cBhvr>
                                        <p:cTn id="48" dur="2000" fill="hold"/>
                                        <p:tgtEl>
                                          <p:spTgt spid="45071"/>
                                        </p:tgtEl>
                                        <p:attrNameLst>
                                          <p:attrName>ppt_w</p:attrName>
                                        </p:attrNameLst>
                                      </p:cBhvr>
                                      <p:tavLst>
                                        <p:tav tm="0">
                                          <p:val>
                                            <p:fltVal val="0.000000"/>
                                          </p:val>
                                        </p:tav>
                                        <p:tav tm="100000">
                                          <p:val>
                                            <p:strVal val="#ppt_w"/>
                                          </p:val>
                                        </p:tav>
                                      </p:tavLst>
                                    </p:anim>
                                    <p:anim calcmode="lin" valueType="num">
                                      <p:cBhvr>
                                        <p:cTn id="49" dur="2000" fill="hold"/>
                                        <p:tgtEl>
                                          <p:spTgt spid="45071"/>
                                        </p:tgtEl>
                                        <p:attrNameLst>
                                          <p:attrName>ppt_h</p:attrName>
                                        </p:attrNameLst>
                                      </p:cBhvr>
                                      <p:tavLst>
                                        <p:tav tm="0">
                                          <p:val>
                                            <p:fltVal val="0.000000"/>
                                          </p:val>
                                        </p:tav>
                                        <p:tav tm="100000">
                                          <p:val>
                                            <p:strVal val="#ppt_h"/>
                                          </p:val>
                                        </p:tav>
                                      </p:tavLst>
                                    </p:anim>
                                    <p:animEffect transition="in" filter="fade">
                                      <p:cBhvr>
                                        <p:cTn id="50" dur="2000"/>
                                        <p:tgtEl>
                                          <p:spTgt spid="45071"/>
                                        </p:tgtEl>
                                      </p:cBhvr>
                                    </p:animEffect>
                                  </p:childTnLst>
                                </p:cTn>
                              </p:par>
                              <p:par>
                                <p:cTn id="51" presetID="8" presetClass="entr" presetSubtype="16" fill="hold" grpId="0" nodeType="withEffect">
                                  <p:stCondLst>
                                    <p:cond delay="0"/>
                                  </p:stCondLst>
                                  <p:childTnLst>
                                    <p:set>
                                      <p:cBhvr>
                                        <p:cTn id="52" dur="1" fill="hold">
                                          <p:stCondLst>
                                            <p:cond delay="0"/>
                                          </p:stCondLst>
                                        </p:cTn>
                                        <p:tgtEl>
                                          <p:spTgt spid="45070"/>
                                        </p:tgtEl>
                                        <p:attrNameLst>
                                          <p:attrName>style.visibility</p:attrName>
                                        </p:attrNameLst>
                                      </p:cBhvr>
                                      <p:to>
                                        <p:strVal val="visible"/>
                                      </p:to>
                                    </p:set>
                                    <p:animEffect transition="in" filter="diamond(in)">
                                      <p:cBhvr>
                                        <p:cTn id="53" dur="2000"/>
                                        <p:tgtEl>
                                          <p:spTgt spid="45070"/>
                                        </p:tgtEl>
                                      </p:cBhvr>
                                    </p:animEffect>
                                  </p:childTnLst>
                                </p:cTn>
                              </p:par>
                              <p:par>
                                <p:cTn id="54" presetID="53" presetClass="entr" presetSubtype="16" fill="hold" nodeType="withEffect">
                                  <p:stCondLst>
                                    <p:cond delay="0"/>
                                  </p:stCondLst>
                                  <p:childTnLst>
                                    <p:set>
                                      <p:cBhvr>
                                        <p:cTn id="55" dur="1" fill="hold">
                                          <p:stCondLst>
                                            <p:cond delay="0"/>
                                          </p:stCondLst>
                                        </p:cTn>
                                        <p:tgtEl>
                                          <p:spTgt spid="45059"/>
                                        </p:tgtEl>
                                        <p:attrNameLst>
                                          <p:attrName>style.visibility</p:attrName>
                                        </p:attrNameLst>
                                      </p:cBhvr>
                                      <p:to>
                                        <p:strVal val="visible"/>
                                      </p:to>
                                    </p:set>
                                    <p:anim calcmode="lin" valueType="num">
                                      <p:cBhvr>
                                        <p:cTn id="56" dur="2000" fill="hold"/>
                                        <p:tgtEl>
                                          <p:spTgt spid="45059"/>
                                        </p:tgtEl>
                                        <p:attrNameLst>
                                          <p:attrName>ppt_w</p:attrName>
                                        </p:attrNameLst>
                                      </p:cBhvr>
                                      <p:tavLst>
                                        <p:tav tm="0">
                                          <p:val>
                                            <p:fltVal val="0.000000"/>
                                          </p:val>
                                        </p:tav>
                                        <p:tav tm="100000">
                                          <p:val>
                                            <p:strVal val="#ppt_w"/>
                                          </p:val>
                                        </p:tav>
                                      </p:tavLst>
                                    </p:anim>
                                    <p:anim calcmode="lin" valueType="num">
                                      <p:cBhvr>
                                        <p:cTn id="57" dur="2000" fill="hold"/>
                                        <p:tgtEl>
                                          <p:spTgt spid="45059"/>
                                        </p:tgtEl>
                                        <p:attrNameLst>
                                          <p:attrName>ppt_h</p:attrName>
                                        </p:attrNameLst>
                                      </p:cBhvr>
                                      <p:tavLst>
                                        <p:tav tm="0">
                                          <p:val>
                                            <p:fltVal val="0.000000"/>
                                          </p:val>
                                        </p:tav>
                                        <p:tav tm="100000">
                                          <p:val>
                                            <p:strVal val="#ppt_h"/>
                                          </p:val>
                                        </p:tav>
                                      </p:tavLst>
                                    </p:anim>
                                    <p:animEffect transition="in" filter="fade">
                                      <p:cBhvr>
                                        <p:cTn id="58" dur="2000"/>
                                        <p:tgtEl>
                                          <p:spTgt spid="45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2" grpId="0"/>
      <p:bldP spid="45066" grpId="0" animBg="1"/>
      <p:bldP spid="45067" grpId="0"/>
      <p:bldP spid="45068" grpId="0"/>
      <p:bldP spid="45070"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56321" name="图片 4"/>
          <p:cNvPicPr>
            <a:picLocks noChangeAspect="1"/>
          </p:cNvPicPr>
          <p:nvPr/>
        </p:nvPicPr>
        <p:blipFill>
          <a:blip r:embed="rId1"/>
          <a:stretch>
            <a:fillRect/>
          </a:stretch>
        </p:blipFill>
        <p:spPr>
          <a:xfrm>
            <a:off x="0" y="0"/>
            <a:ext cx="1938338" cy="1533525"/>
          </a:xfrm>
          <a:prstGeom prst="rect">
            <a:avLst/>
          </a:prstGeom>
          <a:noFill/>
          <a:ln w="9525">
            <a:noFill/>
          </a:ln>
        </p:spPr>
      </p:pic>
      <p:sp>
        <p:nvSpPr>
          <p:cNvPr id="56322" name="矩形 5"/>
          <p:cNvSpPr/>
          <p:nvPr/>
        </p:nvSpPr>
        <p:spPr>
          <a:xfrm>
            <a:off x="1951038" y="566738"/>
            <a:ext cx="6429375" cy="522287"/>
          </a:xfrm>
          <a:prstGeom prst="rect">
            <a:avLst/>
          </a:prstGeom>
          <a:noFill/>
          <a:ln w="9525">
            <a:noFill/>
          </a:ln>
        </p:spPr>
        <p:txBody>
          <a:bodyPr anchor="t">
            <a:spAutoFit/>
          </a:bodyPr>
          <a:p>
            <a:pPr eaLnBrk="0" hangingPunct="0"/>
            <a:r>
              <a:rPr lang="zh-CN" altLang="en-US" sz="2800" b="1" dirty="0">
                <a:latin typeface="黑体" panose="02010609060101010101" charset="-122"/>
                <a:ea typeface="黑体" panose="02010609060101010101" charset="-122"/>
                <a:sym typeface="华文行楷" pitchFamily="2" charset="-122"/>
              </a:rPr>
              <a:t>（四）推进健康中国战略</a:t>
            </a:r>
            <a:endParaRPr lang="zh-CN" altLang="en-US" sz="2800" b="1" dirty="0">
              <a:latin typeface="黑体" panose="02010609060101010101" charset="-122"/>
              <a:ea typeface="黑体" panose="02010609060101010101" charset="-122"/>
              <a:sym typeface="华文行楷" pitchFamily="2" charset="-122"/>
            </a:endParaRPr>
          </a:p>
        </p:txBody>
      </p:sp>
      <p:grpSp>
        <p:nvGrpSpPr>
          <p:cNvPr id="46085" name="组合 8"/>
          <p:cNvGrpSpPr/>
          <p:nvPr/>
        </p:nvGrpSpPr>
        <p:grpSpPr>
          <a:xfrm>
            <a:off x="4657725" y="1954213"/>
            <a:ext cx="2978150" cy="2112962"/>
            <a:chOff x="0" y="0"/>
            <a:chExt cx="2468880" cy="1851660"/>
          </a:xfrm>
        </p:grpSpPr>
        <p:pic>
          <p:nvPicPr>
            <p:cNvPr id="56324" name="Picture 5"/>
            <p:cNvPicPr>
              <a:picLocks noChangeAspect="1"/>
            </p:cNvPicPr>
            <p:nvPr/>
          </p:nvPicPr>
          <p:blipFill>
            <a:blip r:embed="rId2"/>
            <a:stretch>
              <a:fillRect/>
            </a:stretch>
          </p:blipFill>
          <p:spPr>
            <a:xfrm>
              <a:off x="0" y="0"/>
              <a:ext cx="2468880" cy="1851660"/>
            </a:xfrm>
            <a:prstGeom prst="rect">
              <a:avLst/>
            </a:prstGeom>
            <a:noFill/>
            <a:ln w="9525">
              <a:noFill/>
            </a:ln>
          </p:spPr>
        </p:pic>
        <p:sp>
          <p:nvSpPr>
            <p:cNvPr id="56325" name="矩形 7"/>
            <p:cNvSpPr/>
            <p:nvPr/>
          </p:nvSpPr>
          <p:spPr>
            <a:xfrm>
              <a:off x="438068" y="184716"/>
              <a:ext cx="1592743" cy="457214"/>
            </a:xfrm>
            <a:prstGeom prst="rect">
              <a:avLst/>
            </a:prstGeom>
            <a:noFill/>
            <a:ln w="9525">
              <a:noFill/>
            </a:ln>
          </p:spPr>
          <p:txBody>
            <a:bodyPr anchor="t">
              <a:spAutoFit/>
            </a:bodyPr>
            <a:p>
              <a:pPr eaLnBrk="0" hangingPunct="0"/>
              <a:r>
                <a:rPr lang="zh-CN" altLang="en-US" sz="1400" b="1" dirty="0">
                  <a:solidFill>
                    <a:srgbClr val="000000"/>
                  </a:solidFill>
                  <a:latin typeface="Calibri" panose="020F0502020204030204" pitchFamily="34" charset="0"/>
                  <a:ea typeface="宋体" panose="02010600030101010101" pitchFamily="2" charset="-122"/>
                  <a:sym typeface="宋体" panose="02010600030101010101" pitchFamily="2" charset="-122"/>
                </a:rPr>
                <a:t>药价降了，异地看病也方便了</a:t>
              </a:r>
              <a:endParaRPr lang="zh-CN" altLang="en-US" sz="1400" b="1"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grpSp>
      <p:sp>
        <p:nvSpPr>
          <p:cNvPr id="46086" name="矩形 9"/>
          <p:cNvSpPr/>
          <p:nvPr/>
        </p:nvSpPr>
        <p:spPr>
          <a:xfrm>
            <a:off x="4427538" y="4505325"/>
            <a:ext cx="4572000" cy="1616075"/>
          </a:xfrm>
          <a:prstGeom prst="rect">
            <a:avLst/>
          </a:prstGeom>
          <a:noFill/>
          <a:ln w="9525">
            <a:noFill/>
          </a:ln>
        </p:spPr>
        <p:txBody>
          <a:bodyPr anchor="t">
            <a:spAutoFit/>
          </a:bodyPr>
          <a:p>
            <a:pPr marL="285750" indent="-285750" eaLnBrk="0" hangingPunct="0"/>
            <a:r>
              <a:rPr lang="zh-CN" altLang="en-US" sz="2000" b="1" dirty="0">
                <a:solidFill>
                  <a:srgbClr val="FF0000"/>
                </a:solidFill>
                <a:latin typeface="楷体" panose="02010609060101010101" pitchFamily="49" charset="-122"/>
                <a:ea typeface="楷体" panose="02010609060101010101" pitchFamily="49" charset="-122"/>
                <a:sym typeface="楷体" panose="02010609060101010101" pitchFamily="49" charset="-122"/>
              </a:rPr>
              <a:t>“十二五”期间</a:t>
            </a:r>
            <a:endParaRPr lang="en-US" altLang="zh-CN" sz="2000" b="1" dirty="0">
              <a:solidFill>
                <a:srgbClr val="FF0000"/>
              </a:solidFill>
              <a:latin typeface="楷体" panose="02010609060101010101" pitchFamily="49" charset="-122"/>
              <a:ea typeface="楷体" panose="02010609060101010101" pitchFamily="49" charset="-122"/>
              <a:sym typeface="楷体" panose="02010609060101010101" pitchFamily="49" charset="-122"/>
            </a:endParaRPr>
          </a:p>
          <a:p>
            <a:pPr marL="285750" indent="-285750" eaLnBrk="0" hangingPunct="0"/>
            <a:r>
              <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rPr>
              <a:t>查处食品安全违法</a:t>
            </a:r>
            <a:r>
              <a:rPr lang="en-US" altLang="zh-CN" sz="2000" b="1" dirty="0">
                <a:solidFill>
                  <a:srgbClr val="FF0000"/>
                </a:solidFill>
                <a:latin typeface="楷体" panose="02010609060101010101" pitchFamily="49" charset="-122"/>
                <a:ea typeface="楷体" panose="02010609060101010101" pitchFamily="49" charset="-122"/>
                <a:sym typeface="楷体" panose="02010609060101010101" pitchFamily="49" charset="-122"/>
              </a:rPr>
              <a:t>95.8</a:t>
            </a:r>
            <a:r>
              <a:rPr lang="zh-CN" altLang="en-US" sz="2000" b="1" dirty="0">
                <a:solidFill>
                  <a:srgbClr val="FF0000"/>
                </a:solidFill>
                <a:latin typeface="楷体" panose="02010609060101010101" pitchFamily="49" charset="-122"/>
                <a:ea typeface="楷体" panose="02010609060101010101" pitchFamily="49" charset="-122"/>
                <a:sym typeface="楷体" panose="02010609060101010101" pitchFamily="49" charset="-122"/>
              </a:rPr>
              <a:t>万</a:t>
            </a:r>
            <a:r>
              <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rPr>
              <a:t>起</a:t>
            </a:r>
            <a:endParaRPr lang="en-US" altLang="zh-CN"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285750" indent="-285750" eaLnBrk="0" hangingPunct="0"/>
            <a:r>
              <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rPr>
              <a:t>侦破食品安全犯罪</a:t>
            </a:r>
            <a:r>
              <a:rPr lang="en-US" altLang="zh-CN" sz="2000" b="1" dirty="0">
                <a:solidFill>
                  <a:srgbClr val="FF0000"/>
                </a:solidFill>
                <a:latin typeface="楷体" panose="02010609060101010101" pitchFamily="49" charset="-122"/>
                <a:ea typeface="楷体" panose="02010609060101010101" pitchFamily="49" charset="-122"/>
                <a:sym typeface="楷体" panose="02010609060101010101" pitchFamily="49" charset="-122"/>
              </a:rPr>
              <a:t>8</a:t>
            </a:r>
            <a:r>
              <a:rPr lang="zh-CN" altLang="en-US" sz="2000" b="1" dirty="0">
                <a:solidFill>
                  <a:srgbClr val="FF0000"/>
                </a:solidFill>
                <a:latin typeface="楷体" panose="02010609060101010101" pitchFamily="49" charset="-122"/>
                <a:ea typeface="楷体" panose="02010609060101010101" pitchFamily="49" charset="-122"/>
                <a:sym typeface="楷体" panose="02010609060101010101" pitchFamily="49" charset="-122"/>
              </a:rPr>
              <a:t>万</a:t>
            </a:r>
            <a:r>
              <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rPr>
              <a:t>余起</a:t>
            </a:r>
            <a:endParaRPr lang="en-US" altLang="zh-CN"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285750" indent="-285750" eaLnBrk="0" hangingPunct="0"/>
            <a:r>
              <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rPr>
              <a:t>“明厨亮灶”</a:t>
            </a:r>
            <a:r>
              <a:rPr lang="en-US" altLang="zh-CN" sz="2000" b="1" dirty="0">
                <a:solidFill>
                  <a:srgbClr val="FF0000"/>
                </a:solidFill>
                <a:latin typeface="楷体" panose="02010609060101010101" pitchFamily="49" charset="-122"/>
                <a:ea typeface="楷体" panose="02010609060101010101" pitchFamily="49" charset="-122"/>
                <a:sym typeface="楷体" panose="02010609060101010101" pitchFamily="49" charset="-122"/>
              </a:rPr>
              <a:t>41.8</a:t>
            </a:r>
            <a:r>
              <a:rPr lang="zh-CN" altLang="en-US" sz="2000" b="1" dirty="0">
                <a:solidFill>
                  <a:srgbClr val="FF0000"/>
                </a:solidFill>
                <a:latin typeface="楷体" panose="02010609060101010101" pitchFamily="49" charset="-122"/>
                <a:ea typeface="楷体" panose="02010609060101010101" pitchFamily="49" charset="-122"/>
                <a:sym typeface="楷体" panose="02010609060101010101" pitchFamily="49" charset="-122"/>
              </a:rPr>
              <a:t>万</a:t>
            </a:r>
            <a:r>
              <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rPr>
              <a:t>家</a:t>
            </a:r>
            <a:endParaRPr lang="en-US" altLang="zh-CN"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marL="285750" indent="-285750" eaLnBrk="0" hangingPunct="0"/>
            <a:r>
              <a:rPr lang="en-US" altLang="zh-CN" sz="2000" b="1" dirty="0">
                <a:solidFill>
                  <a:srgbClr val="FF0000"/>
                </a:solidFill>
                <a:latin typeface="楷体" panose="02010609060101010101" pitchFamily="49" charset="-122"/>
                <a:ea typeface="楷体" panose="02010609060101010101" pitchFamily="49" charset="-122"/>
                <a:sym typeface="楷体" panose="02010609060101010101" pitchFamily="49" charset="-122"/>
              </a:rPr>
              <a:t>100</a:t>
            </a:r>
            <a:r>
              <a:rPr lang="zh-CN" altLang="en-US" sz="2000" b="1" dirty="0">
                <a:solidFill>
                  <a:srgbClr val="FF0000"/>
                </a:solidFill>
                <a:latin typeface="楷体" panose="02010609060101010101" pitchFamily="49" charset="-122"/>
                <a:ea typeface="楷体" panose="02010609060101010101" pitchFamily="49" charset="-122"/>
                <a:sym typeface="楷体" panose="02010609060101010101" pitchFamily="49" charset="-122"/>
              </a:rPr>
              <a:t>个</a:t>
            </a:r>
            <a:r>
              <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rPr>
              <a:t>城市开展餐厨废弃物处理试点</a:t>
            </a:r>
            <a:endParaRPr lang="zh-CN" altLang="en-US"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pic>
        <p:nvPicPr>
          <p:cNvPr id="46088" name="Picture 10" descr="timg"/>
          <p:cNvPicPr>
            <a:picLocks noChangeAspect="1"/>
          </p:cNvPicPr>
          <p:nvPr/>
        </p:nvPicPr>
        <p:blipFill>
          <a:blip r:embed="rId3"/>
          <a:stretch>
            <a:fillRect/>
          </a:stretch>
        </p:blipFill>
        <p:spPr>
          <a:xfrm>
            <a:off x="788988" y="1870075"/>
            <a:ext cx="2938462" cy="2197100"/>
          </a:xfrm>
          <a:prstGeom prst="rect">
            <a:avLst/>
          </a:prstGeom>
          <a:noFill/>
          <a:ln w="9525">
            <a:noFill/>
          </a:ln>
        </p:spPr>
      </p:pic>
      <p:pic>
        <p:nvPicPr>
          <p:cNvPr id="46089" name="Picture 11"/>
          <p:cNvPicPr>
            <a:picLocks noChangeAspect="1"/>
          </p:cNvPicPr>
          <p:nvPr/>
        </p:nvPicPr>
        <p:blipFill>
          <a:blip r:embed="rId4"/>
          <a:stretch>
            <a:fillRect/>
          </a:stretch>
        </p:blipFill>
        <p:spPr>
          <a:xfrm>
            <a:off x="1916113" y="4454525"/>
            <a:ext cx="2517775" cy="1666875"/>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6088"/>
                                        </p:tgtEl>
                                        <p:attrNameLst>
                                          <p:attrName>style.visibility</p:attrName>
                                        </p:attrNameLst>
                                      </p:cBhvr>
                                      <p:to>
                                        <p:strVal val="visible"/>
                                      </p:to>
                                    </p:set>
                                    <p:anim calcmode="lin" valueType="num">
                                      <p:cBhvr>
                                        <p:cTn id="7" dur="2000" fill="hold"/>
                                        <p:tgtEl>
                                          <p:spTgt spid="46088"/>
                                        </p:tgtEl>
                                        <p:attrNameLst>
                                          <p:attrName>ppt_w</p:attrName>
                                        </p:attrNameLst>
                                      </p:cBhvr>
                                      <p:tavLst>
                                        <p:tav tm="0">
                                          <p:val>
                                            <p:fltVal val="0.000000"/>
                                          </p:val>
                                        </p:tav>
                                        <p:tav tm="100000">
                                          <p:val>
                                            <p:strVal val="#ppt_w"/>
                                          </p:val>
                                        </p:tav>
                                      </p:tavLst>
                                    </p:anim>
                                    <p:anim calcmode="lin" valueType="num">
                                      <p:cBhvr>
                                        <p:cTn id="8" dur="2000" fill="hold"/>
                                        <p:tgtEl>
                                          <p:spTgt spid="46088"/>
                                        </p:tgtEl>
                                        <p:attrNameLst>
                                          <p:attrName>ppt_h</p:attrName>
                                        </p:attrNameLst>
                                      </p:cBhvr>
                                      <p:tavLst>
                                        <p:tav tm="0">
                                          <p:val>
                                            <p:fltVal val="0.000000"/>
                                          </p:val>
                                        </p:tav>
                                        <p:tav tm="100000">
                                          <p:val>
                                            <p:strVal val="#ppt_h"/>
                                          </p:val>
                                        </p:tav>
                                      </p:tavLst>
                                    </p:anim>
                                    <p:animEffect transition="in" filter="fade">
                                      <p:cBhvr>
                                        <p:cTn id="9" dur="2000"/>
                                        <p:tgtEl>
                                          <p:spTgt spid="46088"/>
                                        </p:tgtEl>
                                      </p:cBhvr>
                                    </p:animEffect>
                                  </p:childTnLst>
                                </p:cTn>
                              </p:par>
                              <p:par>
                                <p:cTn id="10" presetID="53" presetClass="entr" presetSubtype="16" fill="hold" nodeType="withEffect">
                                  <p:stCondLst>
                                    <p:cond delay="0"/>
                                  </p:stCondLst>
                                  <p:childTnLst>
                                    <p:set>
                                      <p:cBhvr>
                                        <p:cTn id="11" dur="1" fill="hold">
                                          <p:stCondLst>
                                            <p:cond delay="0"/>
                                          </p:stCondLst>
                                        </p:cTn>
                                        <p:tgtEl>
                                          <p:spTgt spid="46085"/>
                                        </p:tgtEl>
                                        <p:attrNameLst>
                                          <p:attrName>style.visibility</p:attrName>
                                        </p:attrNameLst>
                                      </p:cBhvr>
                                      <p:to>
                                        <p:strVal val="visible"/>
                                      </p:to>
                                    </p:set>
                                    <p:anim calcmode="lin" valueType="num">
                                      <p:cBhvr>
                                        <p:cTn id="12" dur="2000" fill="hold"/>
                                        <p:tgtEl>
                                          <p:spTgt spid="46085"/>
                                        </p:tgtEl>
                                        <p:attrNameLst>
                                          <p:attrName>ppt_w</p:attrName>
                                        </p:attrNameLst>
                                      </p:cBhvr>
                                      <p:tavLst>
                                        <p:tav tm="0">
                                          <p:val>
                                            <p:fltVal val="0.000000"/>
                                          </p:val>
                                        </p:tav>
                                        <p:tav tm="100000">
                                          <p:val>
                                            <p:strVal val="#ppt_w"/>
                                          </p:val>
                                        </p:tav>
                                      </p:tavLst>
                                    </p:anim>
                                    <p:anim calcmode="lin" valueType="num">
                                      <p:cBhvr>
                                        <p:cTn id="13" dur="2000" fill="hold"/>
                                        <p:tgtEl>
                                          <p:spTgt spid="46085"/>
                                        </p:tgtEl>
                                        <p:attrNameLst>
                                          <p:attrName>ppt_h</p:attrName>
                                        </p:attrNameLst>
                                      </p:cBhvr>
                                      <p:tavLst>
                                        <p:tav tm="0">
                                          <p:val>
                                            <p:fltVal val="0.000000"/>
                                          </p:val>
                                        </p:tav>
                                        <p:tav tm="100000">
                                          <p:val>
                                            <p:strVal val="#ppt_h"/>
                                          </p:val>
                                        </p:tav>
                                      </p:tavLst>
                                    </p:anim>
                                    <p:animEffect transition="in" filter="fade">
                                      <p:cBhvr>
                                        <p:cTn id="14" dur="2000"/>
                                        <p:tgtEl>
                                          <p:spTgt spid="46085"/>
                                        </p:tgtEl>
                                      </p:cBhvr>
                                    </p:animEffect>
                                  </p:childTnLst>
                                </p:cTn>
                              </p:par>
                              <p:par>
                                <p:cTn id="15" presetID="53" presetClass="entr" presetSubtype="16" fill="hold" nodeType="withEffect">
                                  <p:stCondLst>
                                    <p:cond delay="0"/>
                                  </p:stCondLst>
                                  <p:childTnLst>
                                    <p:set>
                                      <p:cBhvr>
                                        <p:cTn id="16" dur="1" fill="hold">
                                          <p:stCondLst>
                                            <p:cond delay="0"/>
                                          </p:stCondLst>
                                        </p:cTn>
                                        <p:tgtEl>
                                          <p:spTgt spid="46089"/>
                                        </p:tgtEl>
                                        <p:attrNameLst>
                                          <p:attrName>style.visibility</p:attrName>
                                        </p:attrNameLst>
                                      </p:cBhvr>
                                      <p:to>
                                        <p:strVal val="visible"/>
                                      </p:to>
                                    </p:set>
                                    <p:anim calcmode="lin" valueType="num">
                                      <p:cBhvr>
                                        <p:cTn id="17" dur="2000" fill="hold"/>
                                        <p:tgtEl>
                                          <p:spTgt spid="46089"/>
                                        </p:tgtEl>
                                        <p:attrNameLst>
                                          <p:attrName>ppt_w</p:attrName>
                                        </p:attrNameLst>
                                      </p:cBhvr>
                                      <p:tavLst>
                                        <p:tav tm="0">
                                          <p:val>
                                            <p:fltVal val="0.000000"/>
                                          </p:val>
                                        </p:tav>
                                        <p:tav tm="100000">
                                          <p:val>
                                            <p:strVal val="#ppt_w"/>
                                          </p:val>
                                        </p:tav>
                                      </p:tavLst>
                                    </p:anim>
                                    <p:anim calcmode="lin" valueType="num">
                                      <p:cBhvr>
                                        <p:cTn id="18" dur="2000" fill="hold"/>
                                        <p:tgtEl>
                                          <p:spTgt spid="46089"/>
                                        </p:tgtEl>
                                        <p:attrNameLst>
                                          <p:attrName>ppt_h</p:attrName>
                                        </p:attrNameLst>
                                      </p:cBhvr>
                                      <p:tavLst>
                                        <p:tav tm="0">
                                          <p:val>
                                            <p:fltVal val="0.000000"/>
                                          </p:val>
                                        </p:tav>
                                        <p:tav tm="100000">
                                          <p:val>
                                            <p:strVal val="#ppt_h"/>
                                          </p:val>
                                        </p:tav>
                                      </p:tavLst>
                                    </p:anim>
                                    <p:animEffect transition="in" filter="fade">
                                      <p:cBhvr>
                                        <p:cTn id="19" dur="2000"/>
                                        <p:tgtEl>
                                          <p:spTgt spid="46089"/>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46086"/>
                                        </p:tgtEl>
                                        <p:attrNameLst>
                                          <p:attrName>style.visibility</p:attrName>
                                        </p:attrNameLst>
                                      </p:cBhvr>
                                      <p:to>
                                        <p:strVal val="visible"/>
                                      </p:to>
                                    </p:set>
                                    <p:animEffect transition="in" filter="randombar(horizontal)">
                                      <p:cBhvr>
                                        <p:cTn id="23" dur="2000"/>
                                        <p:tgtEl>
                                          <p:spTgt spid="46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6"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57345" name="图片 4"/>
          <p:cNvPicPr>
            <a:picLocks noChangeAspect="1"/>
          </p:cNvPicPr>
          <p:nvPr/>
        </p:nvPicPr>
        <p:blipFill>
          <a:blip r:embed="rId1"/>
          <a:stretch>
            <a:fillRect/>
          </a:stretch>
        </p:blipFill>
        <p:spPr>
          <a:xfrm>
            <a:off x="0" y="0"/>
            <a:ext cx="1938338" cy="1533525"/>
          </a:xfrm>
          <a:prstGeom prst="rect">
            <a:avLst/>
          </a:prstGeom>
          <a:noFill/>
          <a:ln w="9525">
            <a:noFill/>
          </a:ln>
        </p:spPr>
      </p:pic>
      <p:sp>
        <p:nvSpPr>
          <p:cNvPr id="57346" name="矩形 5"/>
          <p:cNvSpPr/>
          <p:nvPr/>
        </p:nvSpPr>
        <p:spPr>
          <a:xfrm>
            <a:off x="1951038" y="566738"/>
            <a:ext cx="6429375" cy="522287"/>
          </a:xfrm>
          <a:prstGeom prst="rect">
            <a:avLst/>
          </a:prstGeom>
          <a:noFill/>
          <a:ln w="9525">
            <a:noFill/>
          </a:ln>
        </p:spPr>
        <p:txBody>
          <a:bodyPr anchor="t">
            <a:spAutoFit/>
          </a:bodyPr>
          <a:p>
            <a:pPr eaLnBrk="0" hangingPunct="0"/>
            <a:r>
              <a:rPr lang="zh-CN" altLang="en-US" sz="2800" b="1" dirty="0">
                <a:latin typeface="黑体" panose="02010609060101010101" charset="-122"/>
                <a:ea typeface="黑体" panose="02010609060101010101" charset="-122"/>
                <a:sym typeface="华文行楷" pitchFamily="2" charset="-122"/>
              </a:rPr>
              <a:t>（五）织密社会保障网</a:t>
            </a:r>
            <a:endParaRPr lang="zh-CN" altLang="en-US" sz="2800" b="1" dirty="0">
              <a:latin typeface="黑体" panose="02010609060101010101" charset="-122"/>
              <a:ea typeface="黑体" panose="02010609060101010101" charset="-122"/>
              <a:sym typeface="华文行楷" pitchFamily="2" charset="-122"/>
            </a:endParaRPr>
          </a:p>
        </p:txBody>
      </p:sp>
      <p:sp>
        <p:nvSpPr>
          <p:cNvPr id="47109" name="矩形 6"/>
          <p:cNvSpPr/>
          <p:nvPr/>
        </p:nvSpPr>
        <p:spPr>
          <a:xfrm>
            <a:off x="1600200" y="4200525"/>
            <a:ext cx="2006600" cy="1676400"/>
          </a:xfrm>
          <a:prstGeom prst="rect">
            <a:avLst/>
          </a:prstGeom>
          <a:noFill/>
          <a:ln w="9525">
            <a:noFill/>
          </a:ln>
        </p:spPr>
        <p:txBody>
          <a:bodyPr anchor="t">
            <a:spAutoFit/>
          </a:bodyPr>
          <a:p>
            <a:pPr eaLnBrk="0" hangingPunct="0"/>
            <a:r>
              <a:rPr lang="en-US" altLang="zh-CN" sz="1600" b="1" dirty="0">
                <a:solidFill>
                  <a:srgbClr val="000000"/>
                </a:solidFill>
                <a:latin typeface="楷体" panose="02010609060101010101" pitchFamily="49" charset="-122"/>
                <a:ea typeface="楷体" panose="02010609060101010101" pitchFamily="49" charset="-122"/>
                <a:sym typeface="楷体" panose="02010609060101010101" pitchFamily="49" charset="-122"/>
              </a:rPr>
              <a:t>2017</a:t>
            </a:r>
            <a:r>
              <a:rPr lang="zh-CN" altLang="en-US" sz="1600" b="1" dirty="0">
                <a:solidFill>
                  <a:srgbClr val="000000"/>
                </a:solidFill>
                <a:latin typeface="楷体" panose="02010609060101010101" pitchFamily="49" charset="-122"/>
                <a:ea typeface="楷体" panose="02010609060101010101" pitchFamily="49" charset="-122"/>
                <a:sym typeface="楷体" panose="02010609060101010101" pitchFamily="49" charset="-122"/>
              </a:rPr>
              <a:t>年</a:t>
            </a:r>
            <a:endParaRPr lang="zh-CN" altLang="en-US" sz="16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eaLnBrk="0" hangingPunct="0"/>
            <a:r>
              <a:rPr lang="zh-CN" altLang="en-US" sz="1600" b="1" dirty="0">
                <a:solidFill>
                  <a:srgbClr val="000000"/>
                </a:solidFill>
                <a:latin typeface="楷体" panose="02010609060101010101" pitchFamily="49" charset="-122"/>
                <a:ea typeface="楷体" panose="02010609060101010101" pitchFamily="49" charset="-122"/>
                <a:sym typeface="楷体" panose="02010609060101010101" pitchFamily="49" charset="-122"/>
              </a:rPr>
              <a:t>养老金上调</a:t>
            </a:r>
            <a:endParaRPr lang="zh-CN" altLang="en-US" sz="16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eaLnBrk="0" hangingPunct="0"/>
            <a:r>
              <a:rPr lang="en-US" altLang="zh-CN" sz="2800" b="1" dirty="0">
                <a:solidFill>
                  <a:srgbClr val="FF0000"/>
                </a:solidFill>
                <a:latin typeface="楷体" panose="02010609060101010101" pitchFamily="49" charset="-122"/>
                <a:ea typeface="楷体" panose="02010609060101010101" pitchFamily="49" charset="-122"/>
                <a:sym typeface="楷体" panose="02010609060101010101" pitchFamily="49" charset="-122"/>
              </a:rPr>
              <a:t>5.5</a:t>
            </a:r>
            <a:r>
              <a:rPr lang="en-US" altLang="zh-CN" sz="1600" b="1" dirty="0">
                <a:solidFill>
                  <a:srgbClr val="FF0000"/>
                </a:solidFill>
                <a:latin typeface="楷体" panose="02010609060101010101" pitchFamily="49" charset="-122"/>
                <a:ea typeface="楷体" panose="02010609060101010101" pitchFamily="49" charset="-122"/>
                <a:sym typeface="楷体" panose="02010609060101010101" pitchFamily="49" charset="-122"/>
              </a:rPr>
              <a:t>%</a:t>
            </a:r>
            <a:endParaRPr lang="en-US" altLang="zh-CN" sz="1600" b="1" dirty="0">
              <a:solidFill>
                <a:srgbClr val="FF0000"/>
              </a:solidFill>
              <a:latin typeface="楷体" panose="02010609060101010101" pitchFamily="49" charset="-122"/>
              <a:ea typeface="楷体" panose="02010609060101010101" pitchFamily="49" charset="-122"/>
              <a:sym typeface="楷体" panose="02010609060101010101" pitchFamily="49" charset="-122"/>
            </a:endParaRPr>
          </a:p>
          <a:p>
            <a:pPr eaLnBrk="0" hangingPunct="0"/>
            <a:r>
              <a:rPr lang="zh-CN" altLang="en-US" sz="1600" b="1" dirty="0">
                <a:solidFill>
                  <a:srgbClr val="000000"/>
                </a:solidFill>
                <a:latin typeface="楷体" panose="02010609060101010101" pitchFamily="49" charset="-122"/>
                <a:ea typeface="楷体" panose="02010609060101010101" pitchFamily="49" charset="-122"/>
                <a:sym typeface="楷体" panose="02010609060101010101" pitchFamily="49" charset="-122"/>
              </a:rPr>
              <a:t>实现</a:t>
            </a:r>
            <a:endParaRPr lang="zh-CN" altLang="en-US" sz="1600" b="1"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eaLnBrk="0" hangingPunct="0"/>
            <a:r>
              <a:rPr lang="zh-CN" altLang="en-US" sz="2800" b="1" dirty="0">
                <a:solidFill>
                  <a:srgbClr val="FF0000"/>
                </a:solidFill>
                <a:latin typeface="楷体" panose="02010609060101010101" pitchFamily="49" charset="-122"/>
                <a:ea typeface="楷体" panose="02010609060101010101" pitchFamily="49" charset="-122"/>
                <a:sym typeface="楷体" panose="02010609060101010101" pitchFamily="49" charset="-122"/>
              </a:rPr>
              <a:t>“</a:t>
            </a:r>
            <a:r>
              <a:rPr lang="en-US" altLang="zh-CN" sz="2800" b="1" dirty="0">
                <a:solidFill>
                  <a:srgbClr val="FF0000"/>
                </a:solidFill>
                <a:latin typeface="楷体" panose="02010609060101010101" pitchFamily="49" charset="-122"/>
                <a:ea typeface="楷体" panose="02010609060101010101" pitchFamily="49" charset="-122"/>
                <a:sym typeface="楷体" panose="02010609060101010101" pitchFamily="49" charset="-122"/>
              </a:rPr>
              <a:t>13</a:t>
            </a:r>
            <a:r>
              <a:rPr lang="zh-CN" altLang="en-US" sz="2800" b="1" dirty="0">
                <a:solidFill>
                  <a:srgbClr val="FF0000"/>
                </a:solidFill>
                <a:latin typeface="楷体" panose="02010609060101010101" pitchFamily="49" charset="-122"/>
                <a:ea typeface="楷体" panose="02010609060101010101" pitchFamily="49" charset="-122"/>
                <a:sym typeface="楷体" panose="02010609060101010101" pitchFamily="49" charset="-122"/>
              </a:rPr>
              <a:t>连涨”</a:t>
            </a:r>
            <a:endParaRPr lang="zh-CN" altLang="en-US" sz="2800" b="1" dirty="0">
              <a:solidFill>
                <a:srgbClr val="FF0000"/>
              </a:solidFill>
              <a:latin typeface="楷体" panose="02010609060101010101" pitchFamily="49" charset="-122"/>
              <a:ea typeface="楷体" panose="02010609060101010101" pitchFamily="49" charset="-122"/>
              <a:sym typeface="楷体" panose="02010609060101010101" pitchFamily="49" charset="-122"/>
            </a:endParaRPr>
          </a:p>
        </p:txBody>
      </p:sp>
      <p:pic>
        <p:nvPicPr>
          <p:cNvPr id="47110" name="Picture 3"/>
          <p:cNvPicPr>
            <a:picLocks noChangeAspect="1"/>
          </p:cNvPicPr>
          <p:nvPr/>
        </p:nvPicPr>
        <p:blipFill>
          <a:blip r:embed="rId2"/>
          <a:srcRect l="2216" t="4749" r="1891" b="21568"/>
          <a:stretch>
            <a:fillRect/>
          </a:stretch>
        </p:blipFill>
        <p:spPr>
          <a:xfrm>
            <a:off x="3606800" y="1835150"/>
            <a:ext cx="4429125" cy="2268538"/>
          </a:xfrm>
          <a:prstGeom prst="rect">
            <a:avLst/>
          </a:prstGeom>
          <a:noFill/>
          <a:ln w="9525">
            <a:noFill/>
          </a:ln>
        </p:spPr>
      </p:pic>
      <p:sp>
        <p:nvSpPr>
          <p:cNvPr id="47111" name="矩形 10"/>
          <p:cNvSpPr/>
          <p:nvPr/>
        </p:nvSpPr>
        <p:spPr>
          <a:xfrm>
            <a:off x="5595938" y="2905125"/>
            <a:ext cx="2012950" cy="1198563"/>
          </a:xfrm>
          <a:prstGeom prst="rect">
            <a:avLst/>
          </a:prstGeom>
          <a:noFill/>
          <a:ln w="9525">
            <a:noFill/>
          </a:ln>
        </p:spPr>
        <p:txBody>
          <a:bodyPr>
            <a:spAutoFit/>
          </a:bodyPr>
          <a:p>
            <a:pPr marL="0" marR="0" indent="0" algn="ctr" defTabSz="457200" rtl="0" eaLnBrk="0" fontAlgn="base" latinLnBrk="0" hangingPunct="0">
              <a:lnSpc>
                <a:spcPct val="100000"/>
              </a:lnSpc>
              <a:spcBef>
                <a:spcPct val="0"/>
              </a:spcBef>
              <a:spcAft>
                <a:spcPct val="0"/>
              </a:spcAft>
              <a:buFont typeface="Arial" panose="020B0604020202020204" pitchFamily="34" charset="0"/>
              <a:buNone/>
            </a:pPr>
            <a:r>
              <a:rPr kumimoji="0" lang="zh-CN" altLang="en-US" sz="1800" b="1" i="0" u="none" strike="noStrike" kern="1200" cap="none" spc="0" normalizeH="0" baseline="0" noProof="1" dirty="0">
                <a:solidFill>
                  <a:srgbClr val="FFFF00"/>
                </a:solidFill>
                <a:effectLst>
                  <a:outerShdw blurRad="38100" dist="38100" dir="2700000" algn="tl">
                    <a:srgbClr val="000000">
                      <a:alpha val="43137"/>
                    </a:srgbClr>
                  </a:outerShdw>
                </a:effectLst>
                <a:latin typeface="黑体" panose="02010609060101010101" charset="-122"/>
                <a:ea typeface="黑体" panose="02010609060101010101" charset="-122"/>
                <a:cs typeface="+mn-cs"/>
                <a:sym typeface="楷体" panose="02010609060101010101" pitchFamily="49" charset="-122"/>
              </a:rPr>
              <a:t>职工医疗保险</a:t>
            </a:r>
            <a:endParaRPr kumimoji="0" lang="zh-CN" altLang="en-US" sz="1800" b="1" i="0" u="none" strike="noStrike" kern="1200" cap="none" spc="0" normalizeH="0" baseline="0" noProof="1" dirty="0">
              <a:solidFill>
                <a:srgbClr val="FFFF00"/>
              </a:solidFill>
              <a:effectLst>
                <a:outerShdw blurRad="38100" dist="38100" dir="2700000" algn="tl">
                  <a:srgbClr val="000000">
                    <a:alpha val="43137"/>
                  </a:srgbClr>
                </a:outerShdw>
              </a:effectLst>
              <a:latin typeface="黑体" panose="02010609060101010101" charset="-122"/>
              <a:ea typeface="黑体" panose="02010609060101010101" charset="-122"/>
              <a:cs typeface="+mn-cs"/>
              <a:sym typeface="楷体" panose="02010609060101010101" pitchFamily="49" charset="-122"/>
            </a:endParaRPr>
          </a:p>
          <a:p>
            <a:pPr marL="0" marR="0" indent="0" algn="ctr" defTabSz="457200" rtl="0" eaLnBrk="0" fontAlgn="base" latinLnBrk="0" hangingPunct="0">
              <a:lnSpc>
                <a:spcPct val="100000"/>
              </a:lnSpc>
              <a:spcBef>
                <a:spcPct val="0"/>
              </a:spcBef>
              <a:spcAft>
                <a:spcPct val="0"/>
              </a:spcAft>
              <a:buFont typeface="Arial" panose="020B0604020202020204" pitchFamily="34" charset="0"/>
              <a:buNone/>
            </a:pPr>
            <a:r>
              <a:rPr kumimoji="0" lang="zh-CN" altLang="en-US" sz="1800" b="1" i="0" u="none" strike="noStrike" kern="1200" cap="none" spc="0" normalizeH="0" baseline="0" noProof="1" dirty="0">
                <a:solidFill>
                  <a:srgbClr val="FFFF00"/>
                </a:solidFill>
                <a:effectLst>
                  <a:outerShdw blurRad="38100" dist="38100" dir="2700000" algn="tl">
                    <a:srgbClr val="000000">
                      <a:alpha val="43137"/>
                    </a:srgbClr>
                  </a:outerShdw>
                </a:effectLst>
                <a:latin typeface="黑体" panose="02010609060101010101" charset="-122"/>
                <a:ea typeface="黑体" panose="02010609060101010101" charset="-122"/>
                <a:cs typeface="+mn-cs"/>
                <a:sym typeface="楷体" panose="02010609060101010101" pitchFamily="49" charset="-122"/>
              </a:rPr>
              <a:t>居民医疗保险</a:t>
            </a:r>
            <a:endParaRPr kumimoji="0" lang="zh-CN" altLang="en-US" sz="1800" b="1" i="0" u="none" strike="noStrike" kern="1200" cap="none" spc="0" normalizeH="0" baseline="0" noProof="1" dirty="0">
              <a:solidFill>
                <a:srgbClr val="FFFF00"/>
              </a:solidFill>
              <a:effectLst>
                <a:outerShdw blurRad="38100" dist="38100" dir="2700000" algn="tl">
                  <a:srgbClr val="000000">
                    <a:alpha val="43137"/>
                  </a:srgbClr>
                </a:outerShdw>
              </a:effectLst>
              <a:latin typeface="黑体" panose="02010609060101010101" charset="-122"/>
              <a:ea typeface="黑体" panose="02010609060101010101" charset="-122"/>
              <a:cs typeface="+mn-cs"/>
              <a:sym typeface="楷体" panose="02010609060101010101" pitchFamily="49" charset="-122"/>
            </a:endParaRPr>
          </a:p>
          <a:p>
            <a:pPr marL="0" marR="0" indent="0" algn="ctr" defTabSz="457200" rtl="0" eaLnBrk="0" fontAlgn="base" latinLnBrk="0" hangingPunct="0">
              <a:lnSpc>
                <a:spcPct val="100000"/>
              </a:lnSpc>
              <a:spcBef>
                <a:spcPct val="0"/>
              </a:spcBef>
              <a:spcAft>
                <a:spcPct val="0"/>
              </a:spcAft>
              <a:buFont typeface="Arial" panose="020B0604020202020204" pitchFamily="34" charset="0"/>
              <a:buNone/>
            </a:pPr>
            <a:r>
              <a:rPr kumimoji="0" lang="zh-CN" altLang="en-US" sz="1800" b="1" i="0" u="none" strike="noStrike" kern="1200" cap="none" spc="0" normalizeH="0" baseline="0" noProof="1" dirty="0">
                <a:solidFill>
                  <a:srgbClr val="FFFF00"/>
                </a:solidFill>
                <a:effectLst>
                  <a:outerShdw blurRad="38100" dist="38100" dir="2700000" algn="tl">
                    <a:srgbClr val="000000">
                      <a:alpha val="43137"/>
                    </a:srgbClr>
                  </a:outerShdw>
                </a:effectLst>
                <a:latin typeface="黑体" panose="02010609060101010101" charset="-122"/>
                <a:ea typeface="黑体" panose="02010609060101010101" charset="-122"/>
                <a:cs typeface="+mn-cs"/>
                <a:sym typeface="楷体" panose="02010609060101010101" pitchFamily="49" charset="-122"/>
              </a:rPr>
              <a:t>失业保险</a:t>
            </a:r>
            <a:endParaRPr kumimoji="0" lang="zh-CN" altLang="en-US" sz="1800" b="1" i="0" u="none" strike="noStrike" kern="1200" cap="none" spc="0" normalizeH="0" baseline="0" noProof="1" dirty="0">
              <a:solidFill>
                <a:srgbClr val="FFFF00"/>
              </a:solidFill>
              <a:effectLst>
                <a:outerShdw blurRad="38100" dist="38100" dir="2700000" algn="tl">
                  <a:srgbClr val="000000">
                    <a:alpha val="43137"/>
                  </a:srgbClr>
                </a:outerShdw>
              </a:effectLst>
              <a:latin typeface="黑体" panose="02010609060101010101" charset="-122"/>
              <a:ea typeface="黑体" panose="02010609060101010101" charset="-122"/>
              <a:cs typeface="+mn-cs"/>
              <a:sym typeface="楷体" panose="02010609060101010101" pitchFamily="49" charset="-122"/>
            </a:endParaRPr>
          </a:p>
          <a:p>
            <a:pPr marL="0" marR="0" indent="0" algn="ctr" defTabSz="457200" rtl="0" eaLnBrk="0" fontAlgn="base" latinLnBrk="0" hangingPunct="0">
              <a:lnSpc>
                <a:spcPct val="100000"/>
              </a:lnSpc>
              <a:spcBef>
                <a:spcPct val="0"/>
              </a:spcBef>
              <a:spcAft>
                <a:spcPct val="0"/>
              </a:spcAft>
              <a:buFont typeface="Arial" panose="020B0604020202020204" pitchFamily="34" charset="0"/>
              <a:buNone/>
            </a:pPr>
            <a:r>
              <a:rPr kumimoji="0" lang="zh-CN" altLang="en-US" sz="1800" b="1" i="0" u="none" strike="noStrike" kern="1200" cap="none" spc="0" normalizeH="0" baseline="0" noProof="1" dirty="0">
                <a:solidFill>
                  <a:srgbClr val="FFFF00"/>
                </a:solidFill>
                <a:effectLst>
                  <a:outerShdw blurRad="38100" dist="38100" dir="2700000" algn="tl">
                    <a:srgbClr val="000000">
                      <a:alpha val="43137"/>
                    </a:srgbClr>
                  </a:outerShdw>
                </a:effectLst>
                <a:latin typeface="黑体" panose="02010609060101010101" charset="-122"/>
                <a:ea typeface="黑体" panose="02010609060101010101" charset="-122"/>
                <a:cs typeface="+mn-cs"/>
                <a:sym typeface="楷体" panose="02010609060101010101" pitchFamily="49" charset="-122"/>
              </a:rPr>
              <a:t>生育保险</a:t>
            </a:r>
            <a:endParaRPr kumimoji="0" lang="zh-CN" altLang="en-US" sz="1800" b="1" i="0" u="none" strike="noStrike" kern="1200" cap="none" spc="0" normalizeH="0" baseline="0" noProof="1" dirty="0">
              <a:solidFill>
                <a:srgbClr val="FFFF00"/>
              </a:solidFill>
              <a:effectLst>
                <a:outerShdw blurRad="38100" dist="38100" dir="2700000" algn="tl">
                  <a:srgbClr val="000000">
                    <a:alpha val="43137"/>
                  </a:srgbClr>
                </a:outerShdw>
              </a:effectLst>
              <a:latin typeface="黑体" panose="02010609060101010101" charset="-122"/>
              <a:ea typeface="黑体" panose="02010609060101010101" charset="-122"/>
              <a:cs typeface="+mn-cs"/>
              <a:sym typeface="楷体" panose="02010609060101010101" pitchFamily="49" charset="-122"/>
            </a:endParaRPr>
          </a:p>
        </p:txBody>
      </p:sp>
      <p:sp>
        <p:nvSpPr>
          <p:cNvPr id="47112" name="矩形 12"/>
          <p:cNvSpPr/>
          <p:nvPr/>
        </p:nvSpPr>
        <p:spPr>
          <a:xfrm>
            <a:off x="4518025" y="2551113"/>
            <a:ext cx="536575" cy="1004887"/>
          </a:xfrm>
          <a:prstGeom prst="rect">
            <a:avLst/>
          </a:prstGeom>
          <a:noFill/>
          <a:ln w="9525">
            <a:noFill/>
          </a:ln>
        </p:spPr>
        <p:txBody>
          <a:bodyPr anchor="t">
            <a:spAutoFit/>
          </a:bodyPr>
          <a:p>
            <a:pPr algn="ctr" eaLnBrk="0" hangingPunct="0"/>
            <a:r>
              <a:rPr lang="zh-CN" altLang="en-US" sz="2000" b="1" dirty="0">
                <a:solidFill>
                  <a:srgbClr val="000000"/>
                </a:solidFill>
                <a:latin typeface="Calibri" panose="020F0502020204030204" pitchFamily="34" charset="0"/>
                <a:ea typeface="宋体" panose="02010600030101010101" pitchFamily="2" charset="-122"/>
                <a:sym typeface="宋体" panose="02010600030101010101" pitchFamily="2" charset="-122"/>
              </a:rPr>
              <a:t>安</a:t>
            </a:r>
            <a:endParaRPr lang="en-US" altLang="zh-CN" sz="2000" b="1" dirty="0">
              <a:solidFill>
                <a:srgbClr val="000000"/>
              </a:solidFill>
              <a:latin typeface="Calibri" panose="020F0502020204030204" pitchFamily="34" charset="0"/>
              <a:ea typeface="宋体" panose="02010600030101010101" pitchFamily="2" charset="-122"/>
              <a:sym typeface="Calibri" panose="020F0502020204030204" pitchFamily="34" charset="0"/>
            </a:endParaRPr>
          </a:p>
          <a:p>
            <a:pPr algn="ctr" eaLnBrk="0" hangingPunct="0"/>
            <a:r>
              <a:rPr lang="zh-CN" altLang="en-US" sz="2000" b="1" dirty="0">
                <a:solidFill>
                  <a:srgbClr val="000000"/>
                </a:solidFill>
                <a:latin typeface="Calibri" panose="020F0502020204030204" pitchFamily="34" charset="0"/>
                <a:ea typeface="宋体" panose="02010600030101010101" pitchFamily="2" charset="-122"/>
                <a:sym typeface="宋体" panose="02010600030101010101" pitchFamily="2" charset="-122"/>
              </a:rPr>
              <a:t>全</a:t>
            </a:r>
            <a:endParaRPr lang="en-US" altLang="zh-CN" sz="2000" b="1" dirty="0">
              <a:solidFill>
                <a:srgbClr val="000000"/>
              </a:solidFill>
              <a:latin typeface="Calibri" panose="020F0502020204030204" pitchFamily="34" charset="0"/>
              <a:ea typeface="宋体" panose="02010600030101010101" pitchFamily="2" charset="-122"/>
              <a:sym typeface="Calibri" panose="020F0502020204030204" pitchFamily="34" charset="0"/>
            </a:endParaRPr>
          </a:p>
          <a:p>
            <a:pPr algn="ctr" eaLnBrk="0" hangingPunct="0"/>
            <a:r>
              <a:rPr lang="zh-CN" altLang="en-US" sz="2000" b="1" dirty="0">
                <a:solidFill>
                  <a:srgbClr val="000000"/>
                </a:solidFill>
                <a:latin typeface="Calibri" panose="020F0502020204030204" pitchFamily="34" charset="0"/>
                <a:ea typeface="宋体" panose="02010600030101010101" pitchFamily="2" charset="-122"/>
                <a:sym typeface="宋体" panose="02010600030101010101" pitchFamily="2" charset="-122"/>
              </a:rPr>
              <a:t>网</a:t>
            </a:r>
            <a:endParaRPr lang="zh-CN" altLang="en-US" sz="5400" b="1"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pic>
        <p:nvPicPr>
          <p:cNvPr id="47113" name="Picture 5" descr="http://p2.qhimgs4.com/t011234dc61314a8ae2.jpg"/>
          <p:cNvPicPr>
            <a:picLocks noChangeAspect="1"/>
          </p:cNvPicPr>
          <p:nvPr/>
        </p:nvPicPr>
        <p:blipFill>
          <a:blip r:embed="rId3"/>
          <a:srcRect r="3043" b="11252"/>
          <a:stretch>
            <a:fillRect/>
          </a:stretch>
        </p:blipFill>
        <p:spPr>
          <a:xfrm>
            <a:off x="2830513" y="4267200"/>
            <a:ext cx="2058987" cy="1165225"/>
          </a:xfrm>
          <a:prstGeom prst="rect">
            <a:avLst/>
          </a:prstGeom>
          <a:noFill/>
          <a:ln w="9525">
            <a:noFill/>
          </a:ln>
        </p:spPr>
      </p:pic>
      <p:sp>
        <p:nvSpPr>
          <p:cNvPr id="47114" name="矩形 16"/>
          <p:cNvSpPr/>
          <p:nvPr/>
        </p:nvSpPr>
        <p:spPr>
          <a:xfrm>
            <a:off x="4214813" y="5576888"/>
            <a:ext cx="3294062" cy="457200"/>
          </a:xfrm>
          <a:prstGeom prst="rect">
            <a:avLst/>
          </a:prstGeom>
          <a:noFill/>
          <a:ln w="9525">
            <a:noFill/>
          </a:ln>
        </p:spPr>
        <p:txBody>
          <a:bodyPr anchor="t">
            <a:spAutoFit/>
          </a:bodyPr>
          <a:p>
            <a:pPr eaLnBrk="0" hangingPunct="0"/>
            <a:r>
              <a:rPr lang="zh-CN" altLang="en-US" sz="2400" dirty="0">
                <a:solidFill>
                  <a:srgbClr val="000000"/>
                </a:solidFill>
                <a:latin typeface="楷体" panose="02010609060101010101" pitchFamily="49" charset="-122"/>
                <a:ea typeface="楷体" panose="02010609060101010101" pitchFamily="49" charset="-122"/>
                <a:sym typeface="楷体" panose="02010609060101010101" pitchFamily="49" charset="-122"/>
              </a:rPr>
              <a:t>积极应对人口老龄化</a:t>
            </a:r>
            <a:endParaRPr lang="zh-CN" altLang="en-US" sz="24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pic>
        <p:nvPicPr>
          <p:cNvPr id="47116" name="Picture 12" descr="u=2263683741,441828680&amp;fm=27&amp;gp=0"/>
          <p:cNvPicPr>
            <a:picLocks noChangeAspect="1"/>
          </p:cNvPicPr>
          <p:nvPr/>
        </p:nvPicPr>
        <p:blipFill>
          <a:blip r:embed="rId4"/>
          <a:stretch>
            <a:fillRect/>
          </a:stretch>
        </p:blipFill>
        <p:spPr>
          <a:xfrm>
            <a:off x="280988" y="1881188"/>
            <a:ext cx="3030537" cy="2271712"/>
          </a:xfrm>
          <a:prstGeom prst="rect">
            <a:avLst/>
          </a:prstGeom>
          <a:noFill/>
          <a:ln w="9525">
            <a:noFill/>
          </a:ln>
        </p:spPr>
      </p:pic>
      <p:pic>
        <p:nvPicPr>
          <p:cNvPr id="47117" name="Picture 13" descr="timg"/>
          <p:cNvPicPr>
            <a:picLocks noChangeAspect="1"/>
          </p:cNvPicPr>
          <p:nvPr/>
        </p:nvPicPr>
        <p:blipFill>
          <a:blip r:embed="rId5"/>
          <a:srcRect l="6299" t="3580" r="4868" b="-792"/>
          <a:stretch>
            <a:fillRect/>
          </a:stretch>
        </p:blipFill>
        <p:spPr>
          <a:xfrm>
            <a:off x="5126038" y="4249738"/>
            <a:ext cx="1792287" cy="1157287"/>
          </a:xfrm>
          <a:prstGeom prst="rect">
            <a:avLst/>
          </a:prstGeom>
          <a:noFill/>
          <a:ln w="9525">
            <a:noFill/>
          </a:ln>
        </p:spPr>
      </p:pic>
      <p:pic>
        <p:nvPicPr>
          <p:cNvPr id="47118" name="Picture 14" descr="timg"/>
          <p:cNvPicPr>
            <a:picLocks noChangeAspect="1"/>
          </p:cNvPicPr>
          <p:nvPr/>
        </p:nvPicPr>
        <p:blipFill>
          <a:blip r:embed="rId6"/>
          <a:srcRect l="12697" t="8289" r="5038" b="224"/>
          <a:stretch>
            <a:fillRect/>
          </a:stretch>
        </p:blipFill>
        <p:spPr>
          <a:xfrm>
            <a:off x="7008813" y="4200525"/>
            <a:ext cx="1536700" cy="1222375"/>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7116"/>
                                        </p:tgtEl>
                                        <p:attrNameLst>
                                          <p:attrName>style.visibility</p:attrName>
                                        </p:attrNameLst>
                                      </p:cBhvr>
                                      <p:to>
                                        <p:strVal val="visible"/>
                                      </p:to>
                                    </p:set>
                                    <p:anim calcmode="lin" valueType="num">
                                      <p:cBhvr>
                                        <p:cTn id="7" dur="2000" fill="hold"/>
                                        <p:tgtEl>
                                          <p:spTgt spid="47116"/>
                                        </p:tgtEl>
                                        <p:attrNameLst>
                                          <p:attrName>ppt_w</p:attrName>
                                        </p:attrNameLst>
                                      </p:cBhvr>
                                      <p:tavLst>
                                        <p:tav tm="0">
                                          <p:val>
                                            <p:fltVal val="0.000000"/>
                                          </p:val>
                                        </p:tav>
                                        <p:tav tm="100000">
                                          <p:val>
                                            <p:strVal val="#ppt_w"/>
                                          </p:val>
                                        </p:tav>
                                      </p:tavLst>
                                    </p:anim>
                                    <p:anim calcmode="lin" valueType="num">
                                      <p:cBhvr>
                                        <p:cTn id="8" dur="2000" fill="hold"/>
                                        <p:tgtEl>
                                          <p:spTgt spid="47116"/>
                                        </p:tgtEl>
                                        <p:attrNameLst>
                                          <p:attrName>ppt_h</p:attrName>
                                        </p:attrNameLst>
                                      </p:cBhvr>
                                      <p:tavLst>
                                        <p:tav tm="0">
                                          <p:val>
                                            <p:fltVal val="0.000000"/>
                                          </p:val>
                                        </p:tav>
                                        <p:tav tm="100000">
                                          <p:val>
                                            <p:strVal val="#ppt_h"/>
                                          </p:val>
                                        </p:tav>
                                      </p:tavLst>
                                    </p:anim>
                                    <p:animEffect transition="in" filter="fade">
                                      <p:cBhvr>
                                        <p:cTn id="9" dur="2000"/>
                                        <p:tgtEl>
                                          <p:spTgt spid="47116"/>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47109"/>
                                        </p:tgtEl>
                                        <p:attrNameLst>
                                          <p:attrName>style.visibility</p:attrName>
                                        </p:attrNameLst>
                                      </p:cBhvr>
                                      <p:to>
                                        <p:strVal val="visible"/>
                                      </p:to>
                                    </p:set>
                                    <p:animEffect transition="in" filter="barn(inVertical)">
                                      <p:cBhvr>
                                        <p:cTn id="12" dur="2000"/>
                                        <p:tgtEl>
                                          <p:spTgt spid="47109"/>
                                        </p:tgtEl>
                                      </p:cBhvr>
                                    </p:animEffect>
                                  </p:childTnLst>
                                </p:cTn>
                              </p:par>
                            </p:childTnLst>
                          </p:cTn>
                        </p:par>
                        <p:par>
                          <p:cTn id="13" fill="hold">
                            <p:stCondLst>
                              <p:cond delay="2000"/>
                            </p:stCondLst>
                            <p:childTnLst>
                              <p:par>
                                <p:cTn id="14" presetID="53" presetClass="entr" presetSubtype="16" fill="hold" nodeType="afterEffect">
                                  <p:stCondLst>
                                    <p:cond delay="0"/>
                                  </p:stCondLst>
                                  <p:childTnLst>
                                    <p:set>
                                      <p:cBhvr>
                                        <p:cTn id="15" dur="1" fill="hold">
                                          <p:stCondLst>
                                            <p:cond delay="0"/>
                                          </p:stCondLst>
                                        </p:cTn>
                                        <p:tgtEl>
                                          <p:spTgt spid="47110"/>
                                        </p:tgtEl>
                                        <p:attrNameLst>
                                          <p:attrName>style.visibility</p:attrName>
                                        </p:attrNameLst>
                                      </p:cBhvr>
                                      <p:to>
                                        <p:strVal val="visible"/>
                                      </p:to>
                                    </p:set>
                                    <p:anim calcmode="lin" valueType="num">
                                      <p:cBhvr>
                                        <p:cTn id="16" dur="2000" fill="hold"/>
                                        <p:tgtEl>
                                          <p:spTgt spid="47110"/>
                                        </p:tgtEl>
                                        <p:attrNameLst>
                                          <p:attrName>ppt_w</p:attrName>
                                        </p:attrNameLst>
                                      </p:cBhvr>
                                      <p:tavLst>
                                        <p:tav tm="0">
                                          <p:val>
                                            <p:fltVal val="0.000000"/>
                                          </p:val>
                                        </p:tav>
                                        <p:tav tm="100000">
                                          <p:val>
                                            <p:strVal val="#ppt_w"/>
                                          </p:val>
                                        </p:tav>
                                      </p:tavLst>
                                    </p:anim>
                                    <p:anim calcmode="lin" valueType="num">
                                      <p:cBhvr>
                                        <p:cTn id="17" dur="2000" fill="hold"/>
                                        <p:tgtEl>
                                          <p:spTgt spid="47110"/>
                                        </p:tgtEl>
                                        <p:attrNameLst>
                                          <p:attrName>ppt_h</p:attrName>
                                        </p:attrNameLst>
                                      </p:cBhvr>
                                      <p:tavLst>
                                        <p:tav tm="0">
                                          <p:val>
                                            <p:fltVal val="0.000000"/>
                                          </p:val>
                                        </p:tav>
                                        <p:tav tm="100000">
                                          <p:val>
                                            <p:strVal val="#ppt_h"/>
                                          </p:val>
                                        </p:tav>
                                      </p:tavLst>
                                    </p:anim>
                                    <p:animEffect transition="in" filter="fade">
                                      <p:cBhvr>
                                        <p:cTn id="18" dur="2000"/>
                                        <p:tgtEl>
                                          <p:spTgt spid="47110"/>
                                        </p:tgtEl>
                                      </p:cBhvr>
                                    </p:animEffect>
                                  </p:childTnLst>
                                </p:cTn>
                              </p:par>
                              <p:par>
                                <p:cTn id="19" presetID="42" presetClass="entr" presetSubtype="0" fill="hold" nodeType="withEffect">
                                  <p:stCondLst>
                                    <p:cond delay="0"/>
                                  </p:stCondLst>
                                  <p:childTnLst>
                                    <p:set>
                                      <p:cBhvr>
                                        <p:cTn id="20" dur="1" fill="hold">
                                          <p:stCondLst>
                                            <p:cond delay="0"/>
                                          </p:stCondLst>
                                        </p:cTn>
                                        <p:tgtEl>
                                          <p:spTgt spid="47111">
                                            <p:txEl>
                                              <p:charRg st="0" end="7"/>
                                            </p:txEl>
                                          </p:spTgt>
                                        </p:tgtEl>
                                        <p:attrNameLst>
                                          <p:attrName>style.visibility</p:attrName>
                                        </p:attrNameLst>
                                      </p:cBhvr>
                                      <p:to>
                                        <p:strVal val="visible"/>
                                      </p:to>
                                    </p:set>
                                    <p:animEffect transition="in" filter="fade">
                                      <p:cBhvr>
                                        <p:cTn id="21" dur="2000"/>
                                        <p:tgtEl>
                                          <p:spTgt spid="47111">
                                            <p:txEl>
                                              <p:charRg st="0" end="7"/>
                                            </p:txEl>
                                          </p:spTgt>
                                        </p:tgtEl>
                                      </p:cBhvr>
                                    </p:animEffect>
                                    <p:anim calcmode="lin" valueType="num">
                                      <p:cBhvr>
                                        <p:cTn id="22" dur="2000" fill="hold"/>
                                        <p:tgtEl>
                                          <p:spTgt spid="47111">
                                            <p:txEl>
                                              <p:charRg st="0" end="7"/>
                                            </p:txEl>
                                          </p:spTgt>
                                        </p:tgtEl>
                                        <p:attrNameLst>
                                          <p:attrName>ppt_x</p:attrName>
                                        </p:attrNameLst>
                                      </p:cBhvr>
                                      <p:tavLst>
                                        <p:tav tm="0">
                                          <p:val>
                                            <p:strVal val="#ppt_x"/>
                                          </p:val>
                                        </p:tav>
                                        <p:tav tm="100000">
                                          <p:val>
                                            <p:strVal val="#ppt_x"/>
                                          </p:val>
                                        </p:tav>
                                      </p:tavLst>
                                    </p:anim>
                                    <p:anim calcmode="lin" valueType="num">
                                      <p:cBhvr>
                                        <p:cTn id="23" dur="2000" fill="hold"/>
                                        <p:tgtEl>
                                          <p:spTgt spid="47111">
                                            <p:txEl>
                                              <p:charRg st="0" end="7"/>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7111">
                                            <p:txEl>
                                              <p:charRg st="7" end="14"/>
                                            </p:txEl>
                                          </p:spTgt>
                                        </p:tgtEl>
                                        <p:attrNameLst>
                                          <p:attrName>style.visibility</p:attrName>
                                        </p:attrNameLst>
                                      </p:cBhvr>
                                      <p:to>
                                        <p:strVal val="visible"/>
                                      </p:to>
                                    </p:set>
                                    <p:animEffect transition="in" filter="fade">
                                      <p:cBhvr>
                                        <p:cTn id="26" dur="2000"/>
                                        <p:tgtEl>
                                          <p:spTgt spid="47111">
                                            <p:txEl>
                                              <p:charRg st="7" end="14"/>
                                            </p:txEl>
                                          </p:spTgt>
                                        </p:tgtEl>
                                      </p:cBhvr>
                                    </p:animEffect>
                                    <p:anim calcmode="lin" valueType="num">
                                      <p:cBhvr>
                                        <p:cTn id="27" dur="2000" fill="hold"/>
                                        <p:tgtEl>
                                          <p:spTgt spid="47111">
                                            <p:txEl>
                                              <p:charRg st="7" end="14"/>
                                            </p:txEl>
                                          </p:spTgt>
                                        </p:tgtEl>
                                        <p:attrNameLst>
                                          <p:attrName>ppt_x</p:attrName>
                                        </p:attrNameLst>
                                      </p:cBhvr>
                                      <p:tavLst>
                                        <p:tav tm="0">
                                          <p:val>
                                            <p:strVal val="#ppt_x"/>
                                          </p:val>
                                        </p:tav>
                                        <p:tav tm="100000">
                                          <p:val>
                                            <p:strVal val="#ppt_x"/>
                                          </p:val>
                                        </p:tav>
                                      </p:tavLst>
                                    </p:anim>
                                    <p:anim calcmode="lin" valueType="num">
                                      <p:cBhvr>
                                        <p:cTn id="28" dur="2000" fill="hold"/>
                                        <p:tgtEl>
                                          <p:spTgt spid="47111">
                                            <p:txEl>
                                              <p:charRg st="7" end="14"/>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7111">
                                            <p:txEl>
                                              <p:charRg st="14" end="19"/>
                                            </p:txEl>
                                          </p:spTgt>
                                        </p:tgtEl>
                                        <p:attrNameLst>
                                          <p:attrName>style.visibility</p:attrName>
                                        </p:attrNameLst>
                                      </p:cBhvr>
                                      <p:to>
                                        <p:strVal val="visible"/>
                                      </p:to>
                                    </p:set>
                                    <p:animEffect transition="in" filter="fade">
                                      <p:cBhvr>
                                        <p:cTn id="31" dur="2000"/>
                                        <p:tgtEl>
                                          <p:spTgt spid="47111">
                                            <p:txEl>
                                              <p:charRg st="14" end="19"/>
                                            </p:txEl>
                                          </p:spTgt>
                                        </p:tgtEl>
                                      </p:cBhvr>
                                    </p:animEffect>
                                    <p:anim calcmode="lin" valueType="num">
                                      <p:cBhvr>
                                        <p:cTn id="32" dur="2000" fill="hold"/>
                                        <p:tgtEl>
                                          <p:spTgt spid="47111">
                                            <p:txEl>
                                              <p:charRg st="14" end="19"/>
                                            </p:txEl>
                                          </p:spTgt>
                                        </p:tgtEl>
                                        <p:attrNameLst>
                                          <p:attrName>ppt_x</p:attrName>
                                        </p:attrNameLst>
                                      </p:cBhvr>
                                      <p:tavLst>
                                        <p:tav tm="0">
                                          <p:val>
                                            <p:strVal val="#ppt_x"/>
                                          </p:val>
                                        </p:tav>
                                        <p:tav tm="100000">
                                          <p:val>
                                            <p:strVal val="#ppt_x"/>
                                          </p:val>
                                        </p:tav>
                                      </p:tavLst>
                                    </p:anim>
                                    <p:anim calcmode="lin" valueType="num">
                                      <p:cBhvr>
                                        <p:cTn id="33" dur="2000" fill="hold"/>
                                        <p:tgtEl>
                                          <p:spTgt spid="47111">
                                            <p:txEl>
                                              <p:charRg st="14" end="19"/>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7111">
                                            <p:txEl>
                                              <p:charRg st="19" end="24"/>
                                            </p:txEl>
                                          </p:spTgt>
                                        </p:tgtEl>
                                        <p:attrNameLst>
                                          <p:attrName>style.visibility</p:attrName>
                                        </p:attrNameLst>
                                      </p:cBhvr>
                                      <p:to>
                                        <p:strVal val="visible"/>
                                      </p:to>
                                    </p:set>
                                    <p:animEffect transition="in" filter="fade">
                                      <p:cBhvr>
                                        <p:cTn id="36" dur="2000"/>
                                        <p:tgtEl>
                                          <p:spTgt spid="47111">
                                            <p:txEl>
                                              <p:charRg st="19" end="24"/>
                                            </p:txEl>
                                          </p:spTgt>
                                        </p:tgtEl>
                                      </p:cBhvr>
                                    </p:animEffect>
                                    <p:anim calcmode="lin" valueType="num">
                                      <p:cBhvr>
                                        <p:cTn id="37" dur="2000" fill="hold"/>
                                        <p:tgtEl>
                                          <p:spTgt spid="47111">
                                            <p:txEl>
                                              <p:charRg st="19" end="24"/>
                                            </p:txEl>
                                          </p:spTgt>
                                        </p:tgtEl>
                                        <p:attrNameLst>
                                          <p:attrName>ppt_x</p:attrName>
                                        </p:attrNameLst>
                                      </p:cBhvr>
                                      <p:tavLst>
                                        <p:tav tm="0">
                                          <p:val>
                                            <p:strVal val="#ppt_x"/>
                                          </p:val>
                                        </p:tav>
                                        <p:tav tm="100000">
                                          <p:val>
                                            <p:strVal val="#ppt_x"/>
                                          </p:val>
                                        </p:tav>
                                      </p:tavLst>
                                    </p:anim>
                                    <p:anim calcmode="lin" valueType="num">
                                      <p:cBhvr>
                                        <p:cTn id="38" dur="2000" fill="hold"/>
                                        <p:tgtEl>
                                          <p:spTgt spid="47111">
                                            <p:txEl>
                                              <p:charRg st="19" end="24"/>
                                            </p:txEl>
                                          </p:spTgt>
                                        </p:tgtEl>
                                        <p:attrNameLst>
                                          <p:attrName>ppt_y</p:attrName>
                                        </p:attrNameLst>
                                      </p:cBhvr>
                                      <p:tavLst>
                                        <p:tav tm="0">
                                          <p:val>
                                            <p:strVal val="#ppt_y+.1"/>
                                          </p:val>
                                        </p:tav>
                                        <p:tav tm="100000">
                                          <p:val>
                                            <p:strVal val="#ppt_y"/>
                                          </p:val>
                                        </p:tav>
                                      </p:tavLst>
                                    </p:anim>
                                  </p:childTnLst>
                                </p:cTn>
                              </p:par>
                              <p:par>
                                <p:cTn id="39" presetID="10" presetClass="entr" presetSubtype="0" fill="hold" nodeType="withEffect">
                                  <p:stCondLst>
                                    <p:cond delay="500"/>
                                  </p:stCondLst>
                                  <p:childTnLst>
                                    <p:set>
                                      <p:cBhvr>
                                        <p:cTn id="40" dur="1" fill="hold">
                                          <p:stCondLst>
                                            <p:cond delay="0"/>
                                          </p:stCondLst>
                                        </p:cTn>
                                        <p:tgtEl>
                                          <p:spTgt spid="47112">
                                            <p:txEl>
                                              <p:charRg st="0" end="2"/>
                                            </p:txEl>
                                          </p:spTgt>
                                        </p:tgtEl>
                                        <p:attrNameLst>
                                          <p:attrName>style.visibility</p:attrName>
                                        </p:attrNameLst>
                                      </p:cBhvr>
                                      <p:to>
                                        <p:strVal val="visible"/>
                                      </p:to>
                                    </p:set>
                                    <p:animEffect transition="in" filter="fade">
                                      <p:cBhvr>
                                        <p:cTn id="41" dur="2000"/>
                                        <p:tgtEl>
                                          <p:spTgt spid="47112">
                                            <p:txEl>
                                              <p:charRg st="0" end="2"/>
                                            </p:txEl>
                                          </p:spTgt>
                                        </p:tgtEl>
                                      </p:cBhvr>
                                    </p:animEffect>
                                  </p:childTnLst>
                                </p:cTn>
                              </p:par>
                              <p:par>
                                <p:cTn id="42" presetID="10" presetClass="entr" presetSubtype="0" fill="hold" nodeType="withEffect">
                                  <p:stCondLst>
                                    <p:cond delay="500"/>
                                  </p:stCondLst>
                                  <p:childTnLst>
                                    <p:set>
                                      <p:cBhvr>
                                        <p:cTn id="43" dur="1" fill="hold">
                                          <p:stCondLst>
                                            <p:cond delay="0"/>
                                          </p:stCondLst>
                                        </p:cTn>
                                        <p:tgtEl>
                                          <p:spTgt spid="47112">
                                            <p:txEl>
                                              <p:charRg st="2" end="4"/>
                                            </p:txEl>
                                          </p:spTgt>
                                        </p:tgtEl>
                                        <p:attrNameLst>
                                          <p:attrName>style.visibility</p:attrName>
                                        </p:attrNameLst>
                                      </p:cBhvr>
                                      <p:to>
                                        <p:strVal val="visible"/>
                                      </p:to>
                                    </p:set>
                                    <p:animEffect transition="in" filter="fade">
                                      <p:cBhvr>
                                        <p:cTn id="44" dur="2000"/>
                                        <p:tgtEl>
                                          <p:spTgt spid="47112">
                                            <p:txEl>
                                              <p:charRg st="2" end="4"/>
                                            </p:txEl>
                                          </p:spTgt>
                                        </p:tgtEl>
                                      </p:cBhvr>
                                    </p:animEffect>
                                  </p:childTnLst>
                                </p:cTn>
                              </p:par>
                              <p:par>
                                <p:cTn id="45" presetID="10" presetClass="entr" presetSubtype="0" fill="hold" nodeType="withEffect">
                                  <p:stCondLst>
                                    <p:cond delay="500"/>
                                  </p:stCondLst>
                                  <p:childTnLst>
                                    <p:set>
                                      <p:cBhvr>
                                        <p:cTn id="46" dur="1" fill="hold">
                                          <p:stCondLst>
                                            <p:cond delay="0"/>
                                          </p:stCondLst>
                                        </p:cTn>
                                        <p:tgtEl>
                                          <p:spTgt spid="47112">
                                            <p:txEl>
                                              <p:charRg st="4" end="6"/>
                                            </p:txEl>
                                          </p:spTgt>
                                        </p:tgtEl>
                                        <p:attrNameLst>
                                          <p:attrName>style.visibility</p:attrName>
                                        </p:attrNameLst>
                                      </p:cBhvr>
                                      <p:to>
                                        <p:strVal val="visible"/>
                                      </p:to>
                                    </p:set>
                                    <p:animEffect transition="in" filter="fade">
                                      <p:cBhvr>
                                        <p:cTn id="47" dur="2000"/>
                                        <p:tgtEl>
                                          <p:spTgt spid="47112">
                                            <p:txEl>
                                              <p:charRg st="4" end="6"/>
                                            </p:txEl>
                                          </p:spTgt>
                                        </p:tgtEl>
                                      </p:cBhvr>
                                    </p:animEffect>
                                  </p:childTnLst>
                                </p:cTn>
                              </p:par>
                            </p:childTnLst>
                          </p:cTn>
                        </p:par>
                        <p:par>
                          <p:cTn id="48" fill="hold">
                            <p:stCondLst>
                              <p:cond delay="4000"/>
                            </p:stCondLst>
                            <p:childTnLst>
                              <p:par>
                                <p:cTn id="49" presetID="53" presetClass="entr" presetSubtype="16" fill="hold" nodeType="afterEffect">
                                  <p:stCondLst>
                                    <p:cond delay="0"/>
                                  </p:stCondLst>
                                  <p:childTnLst>
                                    <p:set>
                                      <p:cBhvr>
                                        <p:cTn id="50" dur="1" fill="hold">
                                          <p:stCondLst>
                                            <p:cond delay="0"/>
                                          </p:stCondLst>
                                        </p:cTn>
                                        <p:tgtEl>
                                          <p:spTgt spid="47113"/>
                                        </p:tgtEl>
                                        <p:attrNameLst>
                                          <p:attrName>style.visibility</p:attrName>
                                        </p:attrNameLst>
                                      </p:cBhvr>
                                      <p:to>
                                        <p:strVal val="visible"/>
                                      </p:to>
                                    </p:set>
                                    <p:anim calcmode="lin" valueType="num">
                                      <p:cBhvr>
                                        <p:cTn id="51" dur="2000" fill="hold"/>
                                        <p:tgtEl>
                                          <p:spTgt spid="47113"/>
                                        </p:tgtEl>
                                        <p:attrNameLst>
                                          <p:attrName>ppt_w</p:attrName>
                                        </p:attrNameLst>
                                      </p:cBhvr>
                                      <p:tavLst>
                                        <p:tav tm="0">
                                          <p:val>
                                            <p:fltVal val="0.000000"/>
                                          </p:val>
                                        </p:tav>
                                        <p:tav tm="100000">
                                          <p:val>
                                            <p:strVal val="#ppt_w"/>
                                          </p:val>
                                        </p:tav>
                                      </p:tavLst>
                                    </p:anim>
                                    <p:anim calcmode="lin" valueType="num">
                                      <p:cBhvr>
                                        <p:cTn id="52" dur="2000" fill="hold"/>
                                        <p:tgtEl>
                                          <p:spTgt spid="47113"/>
                                        </p:tgtEl>
                                        <p:attrNameLst>
                                          <p:attrName>ppt_h</p:attrName>
                                        </p:attrNameLst>
                                      </p:cBhvr>
                                      <p:tavLst>
                                        <p:tav tm="0">
                                          <p:val>
                                            <p:fltVal val="0.000000"/>
                                          </p:val>
                                        </p:tav>
                                        <p:tav tm="100000">
                                          <p:val>
                                            <p:strVal val="#ppt_h"/>
                                          </p:val>
                                        </p:tav>
                                      </p:tavLst>
                                    </p:anim>
                                    <p:animEffect transition="in" filter="fade">
                                      <p:cBhvr>
                                        <p:cTn id="53" dur="2000"/>
                                        <p:tgtEl>
                                          <p:spTgt spid="47113"/>
                                        </p:tgtEl>
                                      </p:cBhvr>
                                    </p:animEffect>
                                  </p:childTnLst>
                                </p:cTn>
                              </p:par>
                              <p:par>
                                <p:cTn id="54" presetID="53" presetClass="entr" presetSubtype="16" fill="hold" nodeType="withEffect">
                                  <p:stCondLst>
                                    <p:cond delay="0"/>
                                  </p:stCondLst>
                                  <p:childTnLst>
                                    <p:set>
                                      <p:cBhvr>
                                        <p:cTn id="55" dur="1" fill="hold">
                                          <p:stCondLst>
                                            <p:cond delay="0"/>
                                          </p:stCondLst>
                                        </p:cTn>
                                        <p:tgtEl>
                                          <p:spTgt spid="47117"/>
                                        </p:tgtEl>
                                        <p:attrNameLst>
                                          <p:attrName>style.visibility</p:attrName>
                                        </p:attrNameLst>
                                      </p:cBhvr>
                                      <p:to>
                                        <p:strVal val="visible"/>
                                      </p:to>
                                    </p:set>
                                    <p:anim calcmode="lin" valueType="num">
                                      <p:cBhvr>
                                        <p:cTn id="56" dur="2000" fill="hold"/>
                                        <p:tgtEl>
                                          <p:spTgt spid="47117"/>
                                        </p:tgtEl>
                                        <p:attrNameLst>
                                          <p:attrName>ppt_w</p:attrName>
                                        </p:attrNameLst>
                                      </p:cBhvr>
                                      <p:tavLst>
                                        <p:tav tm="0">
                                          <p:val>
                                            <p:fltVal val="0.000000"/>
                                          </p:val>
                                        </p:tav>
                                        <p:tav tm="100000">
                                          <p:val>
                                            <p:strVal val="#ppt_w"/>
                                          </p:val>
                                        </p:tav>
                                      </p:tavLst>
                                    </p:anim>
                                    <p:anim calcmode="lin" valueType="num">
                                      <p:cBhvr>
                                        <p:cTn id="57" dur="2000" fill="hold"/>
                                        <p:tgtEl>
                                          <p:spTgt spid="47117"/>
                                        </p:tgtEl>
                                        <p:attrNameLst>
                                          <p:attrName>ppt_h</p:attrName>
                                        </p:attrNameLst>
                                      </p:cBhvr>
                                      <p:tavLst>
                                        <p:tav tm="0">
                                          <p:val>
                                            <p:fltVal val="0.000000"/>
                                          </p:val>
                                        </p:tav>
                                        <p:tav tm="100000">
                                          <p:val>
                                            <p:strVal val="#ppt_h"/>
                                          </p:val>
                                        </p:tav>
                                      </p:tavLst>
                                    </p:anim>
                                    <p:animEffect transition="in" filter="fade">
                                      <p:cBhvr>
                                        <p:cTn id="58" dur="2000"/>
                                        <p:tgtEl>
                                          <p:spTgt spid="47117"/>
                                        </p:tgtEl>
                                      </p:cBhvr>
                                    </p:animEffect>
                                  </p:childTnLst>
                                </p:cTn>
                              </p:par>
                              <p:par>
                                <p:cTn id="59" presetID="53" presetClass="entr" presetSubtype="16" fill="hold" nodeType="withEffect">
                                  <p:stCondLst>
                                    <p:cond delay="0"/>
                                  </p:stCondLst>
                                  <p:childTnLst>
                                    <p:set>
                                      <p:cBhvr>
                                        <p:cTn id="60" dur="1" fill="hold">
                                          <p:stCondLst>
                                            <p:cond delay="0"/>
                                          </p:stCondLst>
                                        </p:cTn>
                                        <p:tgtEl>
                                          <p:spTgt spid="47118"/>
                                        </p:tgtEl>
                                        <p:attrNameLst>
                                          <p:attrName>style.visibility</p:attrName>
                                        </p:attrNameLst>
                                      </p:cBhvr>
                                      <p:to>
                                        <p:strVal val="visible"/>
                                      </p:to>
                                    </p:set>
                                    <p:anim calcmode="lin" valueType="num">
                                      <p:cBhvr>
                                        <p:cTn id="61" dur="2000" fill="hold"/>
                                        <p:tgtEl>
                                          <p:spTgt spid="47118"/>
                                        </p:tgtEl>
                                        <p:attrNameLst>
                                          <p:attrName>ppt_w</p:attrName>
                                        </p:attrNameLst>
                                      </p:cBhvr>
                                      <p:tavLst>
                                        <p:tav tm="0">
                                          <p:val>
                                            <p:fltVal val="0.000000"/>
                                          </p:val>
                                        </p:tav>
                                        <p:tav tm="100000">
                                          <p:val>
                                            <p:strVal val="#ppt_w"/>
                                          </p:val>
                                        </p:tav>
                                      </p:tavLst>
                                    </p:anim>
                                    <p:anim calcmode="lin" valueType="num">
                                      <p:cBhvr>
                                        <p:cTn id="62" dur="2000" fill="hold"/>
                                        <p:tgtEl>
                                          <p:spTgt spid="47118"/>
                                        </p:tgtEl>
                                        <p:attrNameLst>
                                          <p:attrName>ppt_h</p:attrName>
                                        </p:attrNameLst>
                                      </p:cBhvr>
                                      <p:tavLst>
                                        <p:tav tm="0">
                                          <p:val>
                                            <p:fltVal val="0.000000"/>
                                          </p:val>
                                        </p:tav>
                                        <p:tav tm="100000">
                                          <p:val>
                                            <p:strVal val="#ppt_h"/>
                                          </p:val>
                                        </p:tav>
                                      </p:tavLst>
                                    </p:anim>
                                    <p:animEffect transition="in" filter="fade">
                                      <p:cBhvr>
                                        <p:cTn id="63" dur="2000"/>
                                        <p:tgtEl>
                                          <p:spTgt spid="47118"/>
                                        </p:tgtEl>
                                      </p:cBhvr>
                                    </p:animEffect>
                                  </p:childTnLst>
                                </p:cTn>
                              </p:par>
                            </p:childTnLst>
                          </p:cTn>
                        </p:par>
                        <p:par>
                          <p:cTn id="64" fill="hold">
                            <p:stCondLst>
                              <p:cond delay="6000"/>
                            </p:stCondLst>
                            <p:childTnLst>
                              <p:par>
                                <p:cTn id="65" presetID="42" presetClass="entr" presetSubtype="0" fill="hold" grpId="0" nodeType="afterEffect">
                                  <p:stCondLst>
                                    <p:cond delay="0"/>
                                  </p:stCondLst>
                                  <p:childTnLst>
                                    <p:set>
                                      <p:cBhvr>
                                        <p:cTn id="66" dur="1" fill="hold">
                                          <p:stCondLst>
                                            <p:cond delay="0"/>
                                          </p:stCondLst>
                                        </p:cTn>
                                        <p:tgtEl>
                                          <p:spTgt spid="47114"/>
                                        </p:tgtEl>
                                        <p:attrNameLst>
                                          <p:attrName>style.visibility</p:attrName>
                                        </p:attrNameLst>
                                      </p:cBhvr>
                                      <p:to>
                                        <p:strVal val="visible"/>
                                      </p:to>
                                    </p:set>
                                    <p:animEffect transition="in" filter="fade">
                                      <p:cBhvr>
                                        <p:cTn id="67" dur="2000"/>
                                        <p:tgtEl>
                                          <p:spTgt spid="47114"/>
                                        </p:tgtEl>
                                      </p:cBhvr>
                                    </p:animEffect>
                                    <p:anim calcmode="lin" valueType="num">
                                      <p:cBhvr>
                                        <p:cTn id="68" dur="2000" fill="hold"/>
                                        <p:tgtEl>
                                          <p:spTgt spid="47114"/>
                                        </p:tgtEl>
                                        <p:attrNameLst>
                                          <p:attrName>ppt_x</p:attrName>
                                        </p:attrNameLst>
                                      </p:cBhvr>
                                      <p:tavLst>
                                        <p:tav tm="0">
                                          <p:val>
                                            <p:strVal val="#ppt_x"/>
                                          </p:val>
                                        </p:tav>
                                        <p:tav tm="100000">
                                          <p:val>
                                            <p:strVal val="#ppt_x"/>
                                          </p:val>
                                        </p:tav>
                                      </p:tavLst>
                                    </p:anim>
                                    <p:anim calcmode="lin" valueType="num">
                                      <p:cBhvr>
                                        <p:cTn id="69" dur="2000" fill="hold"/>
                                        <p:tgtEl>
                                          <p:spTgt spid="471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p:bldP spid="47114"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59393" name="图片 4"/>
          <p:cNvPicPr>
            <a:picLocks noChangeAspect="1"/>
          </p:cNvPicPr>
          <p:nvPr/>
        </p:nvPicPr>
        <p:blipFill>
          <a:blip r:embed="rId1"/>
          <a:stretch>
            <a:fillRect/>
          </a:stretch>
        </p:blipFill>
        <p:spPr>
          <a:xfrm>
            <a:off x="0" y="0"/>
            <a:ext cx="1938338" cy="1533525"/>
          </a:xfrm>
          <a:prstGeom prst="rect">
            <a:avLst/>
          </a:prstGeom>
          <a:noFill/>
          <a:ln w="9525">
            <a:noFill/>
          </a:ln>
        </p:spPr>
      </p:pic>
      <p:sp>
        <p:nvSpPr>
          <p:cNvPr id="48132" name="矩形 3"/>
          <p:cNvSpPr/>
          <p:nvPr/>
        </p:nvSpPr>
        <p:spPr>
          <a:xfrm>
            <a:off x="6115050" y="4686300"/>
            <a:ext cx="2416175" cy="822325"/>
          </a:xfrm>
          <a:prstGeom prst="rect">
            <a:avLst/>
          </a:prstGeom>
          <a:noFill/>
          <a:ln w="9525">
            <a:noFill/>
          </a:ln>
        </p:spPr>
        <p:txBody>
          <a:bodyPr anchor="t">
            <a:spAutoFit/>
          </a:bodyPr>
          <a:p>
            <a:pPr eaLnBrk="0" hangingPunct="0"/>
            <a:r>
              <a:rPr lang="zh-CN" altLang="en-US" sz="2400" dirty="0">
                <a:solidFill>
                  <a:srgbClr val="000000"/>
                </a:solidFill>
                <a:latin typeface="华文楷体" pitchFamily="2" charset="-122"/>
                <a:ea typeface="华文楷体" pitchFamily="2" charset="-122"/>
                <a:sym typeface="华文楷体" pitchFamily="2" charset="-122"/>
              </a:rPr>
              <a:t>建立住房制度</a:t>
            </a:r>
            <a:endParaRPr lang="zh-CN" altLang="en-US" sz="2400" dirty="0">
              <a:solidFill>
                <a:srgbClr val="000000"/>
              </a:solidFill>
              <a:latin typeface="华文楷体" pitchFamily="2" charset="-122"/>
              <a:ea typeface="华文楷体" pitchFamily="2" charset="-122"/>
              <a:sym typeface="华文楷体" pitchFamily="2" charset="-122"/>
            </a:endParaRPr>
          </a:p>
          <a:p>
            <a:pPr eaLnBrk="0" hangingPunct="0"/>
            <a:r>
              <a:rPr lang="zh-CN" altLang="en-US" sz="2400" dirty="0">
                <a:solidFill>
                  <a:srgbClr val="000000"/>
                </a:solidFill>
                <a:latin typeface="华文楷体" pitchFamily="2" charset="-122"/>
                <a:ea typeface="华文楷体" pitchFamily="2" charset="-122"/>
                <a:sym typeface="华文楷体" pitchFamily="2" charset="-122"/>
              </a:rPr>
              <a:t>保护租赁权益</a:t>
            </a:r>
            <a:endParaRPr lang="zh-CN" altLang="en-US" sz="2400" dirty="0">
              <a:solidFill>
                <a:srgbClr val="000000"/>
              </a:solidFill>
              <a:latin typeface="华文楷体" pitchFamily="2" charset="-122"/>
              <a:ea typeface="华文楷体" pitchFamily="2" charset="-122"/>
              <a:sym typeface="华文楷体" pitchFamily="2" charset="-122"/>
            </a:endParaRPr>
          </a:p>
        </p:txBody>
      </p:sp>
      <p:pic>
        <p:nvPicPr>
          <p:cNvPr id="48133" name="Picture 6" descr="http://p0.so.qhmsg.com/t01cd1a8256efd66e0f.jpg"/>
          <p:cNvPicPr>
            <a:picLocks noChangeAspect="1"/>
          </p:cNvPicPr>
          <p:nvPr/>
        </p:nvPicPr>
        <p:blipFill>
          <a:blip r:embed="rId2"/>
          <a:stretch>
            <a:fillRect/>
          </a:stretch>
        </p:blipFill>
        <p:spPr>
          <a:xfrm>
            <a:off x="3355975" y="1328738"/>
            <a:ext cx="2454275" cy="1906587"/>
          </a:xfrm>
          <a:prstGeom prst="rect">
            <a:avLst/>
          </a:prstGeom>
          <a:noFill/>
          <a:ln w="9525">
            <a:noFill/>
          </a:ln>
        </p:spPr>
      </p:pic>
      <p:sp>
        <p:nvSpPr>
          <p:cNvPr id="48134" name="矩形 4"/>
          <p:cNvSpPr/>
          <p:nvPr/>
        </p:nvSpPr>
        <p:spPr>
          <a:xfrm>
            <a:off x="5402263" y="1316038"/>
            <a:ext cx="3341687" cy="1249362"/>
          </a:xfrm>
          <a:prstGeom prst="rect">
            <a:avLst/>
          </a:prstGeom>
          <a:noFill/>
          <a:ln w="9525">
            <a:noFill/>
          </a:ln>
        </p:spPr>
        <p:txBody>
          <a:bodyPr anchor="t">
            <a:spAutoFit/>
          </a:bodyPr>
          <a:p>
            <a:pPr eaLnBrk="0" hangingPunct="0"/>
            <a:r>
              <a:rPr lang="en-US" altLang="zh-CN" sz="2000" dirty="0">
                <a:solidFill>
                  <a:srgbClr val="000000"/>
                </a:solidFill>
                <a:latin typeface="楷体" panose="02010609060101010101" pitchFamily="49" charset="-122"/>
                <a:ea typeface="楷体" panose="02010609060101010101" pitchFamily="49" charset="-122"/>
                <a:sym typeface="楷体" panose="02010609060101010101" pitchFamily="49" charset="-122"/>
              </a:rPr>
              <a:t>2013</a:t>
            </a:r>
            <a:r>
              <a:rPr lang="zh-CN" altLang="en-US" sz="2000" dirty="0">
                <a:solidFill>
                  <a:srgbClr val="000000"/>
                </a:solidFill>
                <a:latin typeface="楷体" panose="02010609060101010101" pitchFamily="49" charset="-122"/>
                <a:ea typeface="楷体" panose="02010609060101010101" pitchFamily="49" charset="-122"/>
                <a:sym typeface="楷体" panose="02010609060101010101" pitchFamily="49" charset="-122"/>
              </a:rPr>
              <a:t>到</a:t>
            </a:r>
            <a:r>
              <a:rPr lang="en-US" altLang="zh-CN" sz="2000" dirty="0">
                <a:solidFill>
                  <a:srgbClr val="000000"/>
                </a:solidFill>
                <a:latin typeface="楷体" panose="02010609060101010101" pitchFamily="49" charset="-122"/>
                <a:ea typeface="楷体" panose="02010609060101010101" pitchFamily="49" charset="-122"/>
                <a:sym typeface="楷体" panose="02010609060101010101" pitchFamily="49" charset="-122"/>
              </a:rPr>
              <a:t>2016</a:t>
            </a:r>
            <a:r>
              <a:rPr lang="zh-CN" altLang="en-US" sz="2000" dirty="0">
                <a:solidFill>
                  <a:srgbClr val="000000"/>
                </a:solidFill>
                <a:latin typeface="楷体" panose="02010609060101010101" pitchFamily="49" charset="-122"/>
                <a:ea typeface="楷体" panose="02010609060101010101" pitchFamily="49" charset="-122"/>
                <a:sym typeface="楷体" panose="02010609060101010101" pitchFamily="49" charset="-122"/>
              </a:rPr>
              <a:t>年</a:t>
            </a:r>
            <a:endParaRPr lang="zh-CN" altLang="en-US" sz="20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eaLnBrk="0" hangingPunct="0"/>
            <a:r>
              <a:rPr lang="zh-CN" altLang="en-US" sz="2000" dirty="0">
                <a:solidFill>
                  <a:srgbClr val="000000"/>
                </a:solidFill>
                <a:latin typeface="楷体" panose="02010609060101010101" pitchFamily="49" charset="-122"/>
                <a:ea typeface="楷体" panose="02010609060101010101" pitchFamily="49" charset="-122"/>
                <a:sym typeface="楷体" panose="02010609060101010101" pitchFamily="49" charset="-122"/>
              </a:rPr>
              <a:t>建成公租房的</a:t>
            </a:r>
            <a:r>
              <a:rPr lang="en-US" altLang="zh-CN" sz="2800" b="1" dirty="0">
                <a:solidFill>
                  <a:srgbClr val="FF0000"/>
                </a:solidFill>
                <a:latin typeface="楷体" panose="02010609060101010101" pitchFamily="49" charset="-122"/>
                <a:ea typeface="楷体" panose="02010609060101010101" pitchFamily="49" charset="-122"/>
                <a:sym typeface="楷体" panose="02010609060101010101" pitchFamily="49" charset="-122"/>
              </a:rPr>
              <a:t>2485</a:t>
            </a:r>
            <a:r>
              <a:rPr lang="zh-CN" altLang="en-US" sz="2000" dirty="0">
                <a:solidFill>
                  <a:srgbClr val="000000"/>
                </a:solidFill>
                <a:latin typeface="楷体" panose="02010609060101010101" pitchFamily="49" charset="-122"/>
                <a:ea typeface="楷体" panose="02010609060101010101" pitchFamily="49" charset="-122"/>
                <a:sym typeface="楷体" panose="02010609060101010101" pitchFamily="49" charset="-122"/>
              </a:rPr>
              <a:t>万套</a:t>
            </a:r>
            <a:endParaRPr lang="zh-CN" altLang="en-US" sz="20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eaLnBrk="0" hangingPunct="0"/>
            <a:r>
              <a:rPr lang="zh-CN" altLang="en-US" sz="2000" dirty="0">
                <a:solidFill>
                  <a:srgbClr val="000000"/>
                </a:solidFill>
                <a:latin typeface="楷体" panose="02010609060101010101" pitchFamily="49" charset="-122"/>
                <a:ea typeface="楷体" panose="02010609060101010101" pitchFamily="49" charset="-122"/>
                <a:sym typeface="楷体" panose="02010609060101010101" pitchFamily="49" charset="-122"/>
              </a:rPr>
              <a:t>改造农村危房</a:t>
            </a:r>
            <a:r>
              <a:rPr lang="en-US" altLang="zh-CN" sz="2800" b="1" dirty="0">
                <a:solidFill>
                  <a:srgbClr val="FF0000"/>
                </a:solidFill>
                <a:latin typeface="楷体" panose="02010609060101010101" pitchFamily="49" charset="-122"/>
                <a:ea typeface="楷体" panose="02010609060101010101" pitchFamily="49" charset="-122"/>
                <a:sym typeface="楷体" panose="02010609060101010101" pitchFamily="49" charset="-122"/>
              </a:rPr>
              <a:t>158</a:t>
            </a:r>
            <a:r>
              <a:rPr lang="zh-CN" altLang="en-US" sz="2000" dirty="0">
                <a:solidFill>
                  <a:srgbClr val="000000"/>
                </a:solidFill>
                <a:latin typeface="楷体" panose="02010609060101010101" pitchFamily="49" charset="-122"/>
                <a:ea typeface="楷体" panose="02010609060101010101" pitchFamily="49" charset="-122"/>
                <a:sym typeface="楷体" panose="02010609060101010101" pitchFamily="49" charset="-122"/>
              </a:rPr>
              <a:t>万户</a:t>
            </a:r>
            <a:endParaRPr lang="zh-CN" altLang="en-US" sz="2000" dirty="0">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pic>
        <p:nvPicPr>
          <p:cNvPr id="48135" name="Picture 12" descr="http://nn.loupan.com/upfile2/image/20170904/20170904091247_1787352.jpg"/>
          <p:cNvPicPr>
            <a:picLocks noChangeAspect="1"/>
          </p:cNvPicPr>
          <p:nvPr/>
        </p:nvPicPr>
        <p:blipFill>
          <a:blip r:embed="rId3"/>
          <a:srcRect t="30220"/>
          <a:stretch>
            <a:fillRect/>
          </a:stretch>
        </p:blipFill>
        <p:spPr>
          <a:xfrm>
            <a:off x="3186113" y="3822700"/>
            <a:ext cx="2782887" cy="1943100"/>
          </a:xfrm>
          <a:prstGeom prst="rect">
            <a:avLst/>
          </a:prstGeom>
          <a:noFill/>
          <a:ln w="9525">
            <a:noFill/>
          </a:ln>
        </p:spPr>
      </p:pic>
      <p:pic>
        <p:nvPicPr>
          <p:cNvPr id="48137" name="Picture 9" descr="timg"/>
          <p:cNvPicPr>
            <a:picLocks noChangeAspect="1"/>
          </p:cNvPicPr>
          <p:nvPr/>
        </p:nvPicPr>
        <p:blipFill>
          <a:blip r:embed="rId4"/>
          <a:stretch>
            <a:fillRect/>
          </a:stretch>
        </p:blipFill>
        <p:spPr>
          <a:xfrm>
            <a:off x="117475" y="2022475"/>
            <a:ext cx="3079750" cy="2649538"/>
          </a:xfrm>
          <a:prstGeom prst="rect">
            <a:avLst/>
          </a:prstGeom>
          <a:noFill/>
          <a:ln w="9525">
            <a:noFill/>
          </a:ln>
        </p:spPr>
      </p:pic>
      <p:pic>
        <p:nvPicPr>
          <p:cNvPr id="48138" name="Picture 10" descr="timg"/>
          <p:cNvPicPr>
            <a:picLocks noChangeAspect="1"/>
          </p:cNvPicPr>
          <p:nvPr/>
        </p:nvPicPr>
        <p:blipFill>
          <a:blip r:embed="rId5"/>
          <a:srcRect l="1736" t="10345" r="5446"/>
          <a:stretch>
            <a:fillRect/>
          </a:stretch>
        </p:blipFill>
        <p:spPr>
          <a:xfrm>
            <a:off x="6148388" y="2554288"/>
            <a:ext cx="2538412" cy="1797050"/>
          </a:xfrm>
          <a:prstGeom prst="rect">
            <a:avLst/>
          </a:prstGeom>
          <a:noFill/>
          <a:ln w="9525">
            <a:noFill/>
          </a:ln>
        </p:spPr>
      </p:pic>
      <p:sp>
        <p:nvSpPr>
          <p:cNvPr id="59400" name="矩形 5"/>
          <p:cNvSpPr/>
          <p:nvPr/>
        </p:nvSpPr>
        <p:spPr>
          <a:xfrm>
            <a:off x="1951038" y="566738"/>
            <a:ext cx="6429375" cy="522287"/>
          </a:xfrm>
          <a:prstGeom prst="rect">
            <a:avLst/>
          </a:prstGeom>
          <a:noFill/>
          <a:ln w="9525">
            <a:noFill/>
          </a:ln>
        </p:spPr>
        <p:txBody>
          <a:bodyPr anchor="t">
            <a:spAutoFit/>
          </a:bodyPr>
          <a:p>
            <a:pPr eaLnBrk="0" hangingPunct="0"/>
            <a:r>
              <a:rPr lang="zh-CN" altLang="en-US" sz="2800" b="1" dirty="0">
                <a:latin typeface="黑体" panose="02010609060101010101" charset="-122"/>
                <a:ea typeface="黑体" panose="02010609060101010101" charset="-122"/>
                <a:sym typeface="华文行楷" pitchFamily="2" charset="-122"/>
              </a:rPr>
              <a:t>（六）扎实推进住房保障工程</a:t>
            </a:r>
            <a:endParaRPr lang="zh-CN" altLang="en-US" sz="2800" b="1" dirty="0">
              <a:latin typeface="黑体" panose="02010609060101010101" charset="-122"/>
              <a:ea typeface="黑体" panose="02010609060101010101" charset="-122"/>
              <a:sym typeface="华文行楷" pitchFamily="2"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8137"/>
                                        </p:tgtEl>
                                        <p:attrNameLst>
                                          <p:attrName>style.visibility</p:attrName>
                                        </p:attrNameLst>
                                      </p:cBhvr>
                                      <p:to>
                                        <p:strVal val="visible"/>
                                      </p:to>
                                    </p:set>
                                    <p:anim calcmode="lin" valueType="num">
                                      <p:cBhvr>
                                        <p:cTn id="7" dur="2000" fill="hold"/>
                                        <p:tgtEl>
                                          <p:spTgt spid="48137"/>
                                        </p:tgtEl>
                                        <p:attrNameLst>
                                          <p:attrName>ppt_w</p:attrName>
                                        </p:attrNameLst>
                                      </p:cBhvr>
                                      <p:tavLst>
                                        <p:tav tm="0">
                                          <p:val>
                                            <p:fltVal val="0.000000"/>
                                          </p:val>
                                        </p:tav>
                                        <p:tav tm="100000">
                                          <p:val>
                                            <p:strVal val="#ppt_w"/>
                                          </p:val>
                                        </p:tav>
                                      </p:tavLst>
                                    </p:anim>
                                    <p:anim calcmode="lin" valueType="num">
                                      <p:cBhvr>
                                        <p:cTn id="8" dur="2000" fill="hold"/>
                                        <p:tgtEl>
                                          <p:spTgt spid="48137"/>
                                        </p:tgtEl>
                                        <p:attrNameLst>
                                          <p:attrName>ppt_h</p:attrName>
                                        </p:attrNameLst>
                                      </p:cBhvr>
                                      <p:tavLst>
                                        <p:tav tm="0">
                                          <p:val>
                                            <p:fltVal val="0.000000"/>
                                          </p:val>
                                        </p:tav>
                                        <p:tav tm="100000">
                                          <p:val>
                                            <p:strVal val="#ppt_h"/>
                                          </p:val>
                                        </p:tav>
                                      </p:tavLst>
                                    </p:anim>
                                    <p:animEffect transition="in" filter="fade">
                                      <p:cBhvr>
                                        <p:cTn id="9" dur="2000"/>
                                        <p:tgtEl>
                                          <p:spTgt spid="48137"/>
                                        </p:tgtEl>
                                      </p:cBhvr>
                                    </p:animEffect>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48133"/>
                                        </p:tgtEl>
                                        <p:attrNameLst>
                                          <p:attrName>style.visibility</p:attrName>
                                        </p:attrNameLst>
                                      </p:cBhvr>
                                      <p:to>
                                        <p:strVal val="visible"/>
                                      </p:to>
                                    </p:set>
                                    <p:animEffect transition="in" filter="fade">
                                      <p:cBhvr>
                                        <p:cTn id="13" dur="2000"/>
                                        <p:tgtEl>
                                          <p:spTgt spid="48133"/>
                                        </p:tgtEl>
                                      </p:cBhvr>
                                    </p:animEffect>
                                    <p:anim calcmode="lin" valueType="num">
                                      <p:cBhvr>
                                        <p:cTn id="14" dur="2000" fill="hold"/>
                                        <p:tgtEl>
                                          <p:spTgt spid="48133"/>
                                        </p:tgtEl>
                                        <p:attrNameLst>
                                          <p:attrName>ppt_x</p:attrName>
                                        </p:attrNameLst>
                                      </p:cBhvr>
                                      <p:tavLst>
                                        <p:tav tm="0">
                                          <p:val>
                                            <p:strVal val="#ppt_x"/>
                                          </p:val>
                                        </p:tav>
                                        <p:tav tm="100000">
                                          <p:val>
                                            <p:strVal val="#ppt_x"/>
                                          </p:val>
                                        </p:tav>
                                      </p:tavLst>
                                    </p:anim>
                                    <p:anim calcmode="lin" valueType="num">
                                      <p:cBhvr>
                                        <p:cTn id="15" dur="2000" fill="hold"/>
                                        <p:tgtEl>
                                          <p:spTgt spid="48133"/>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8134"/>
                                        </p:tgtEl>
                                        <p:attrNameLst>
                                          <p:attrName>style.visibility</p:attrName>
                                        </p:attrNameLst>
                                      </p:cBhvr>
                                      <p:to>
                                        <p:strVal val="visible"/>
                                      </p:to>
                                    </p:set>
                                    <p:animEffect transition="in" filter="fade">
                                      <p:cBhvr>
                                        <p:cTn id="18" dur="2000"/>
                                        <p:tgtEl>
                                          <p:spTgt spid="48134"/>
                                        </p:tgtEl>
                                      </p:cBhvr>
                                    </p:animEffect>
                                    <p:anim calcmode="lin" valueType="num">
                                      <p:cBhvr>
                                        <p:cTn id="19" dur="2000" fill="hold"/>
                                        <p:tgtEl>
                                          <p:spTgt spid="48134"/>
                                        </p:tgtEl>
                                        <p:attrNameLst>
                                          <p:attrName>ppt_x</p:attrName>
                                        </p:attrNameLst>
                                      </p:cBhvr>
                                      <p:tavLst>
                                        <p:tav tm="0">
                                          <p:val>
                                            <p:strVal val="#ppt_x"/>
                                          </p:val>
                                        </p:tav>
                                        <p:tav tm="100000">
                                          <p:val>
                                            <p:strVal val="#ppt_x"/>
                                          </p:val>
                                        </p:tav>
                                      </p:tavLst>
                                    </p:anim>
                                    <p:anim calcmode="lin" valueType="num">
                                      <p:cBhvr>
                                        <p:cTn id="20" dur="2000" fill="hold"/>
                                        <p:tgtEl>
                                          <p:spTgt spid="48134"/>
                                        </p:tgtEl>
                                        <p:attrNameLst>
                                          <p:attrName>ppt_y</p:attrName>
                                        </p:attrNameLst>
                                      </p:cBhvr>
                                      <p:tavLst>
                                        <p:tav tm="0">
                                          <p:val>
                                            <p:strVal val="#ppt_y+.1"/>
                                          </p:val>
                                        </p:tav>
                                        <p:tav tm="100000">
                                          <p:val>
                                            <p:strVal val="#ppt_y"/>
                                          </p:val>
                                        </p:tav>
                                      </p:tavLst>
                                    </p:anim>
                                  </p:childTnLst>
                                </p:cTn>
                              </p:par>
                            </p:childTnLst>
                          </p:cTn>
                        </p:par>
                        <p:par>
                          <p:cTn id="21" fill="hold">
                            <p:stCondLst>
                              <p:cond delay="4000"/>
                            </p:stCondLst>
                            <p:childTnLst>
                              <p:par>
                                <p:cTn id="22" presetID="23" presetClass="entr" presetSubtype="16" fill="hold" nodeType="afterEffect">
                                  <p:stCondLst>
                                    <p:cond delay="0"/>
                                  </p:stCondLst>
                                  <p:childTnLst>
                                    <p:set>
                                      <p:cBhvr>
                                        <p:cTn id="23" dur="1" fill="hold">
                                          <p:stCondLst>
                                            <p:cond delay="0"/>
                                          </p:stCondLst>
                                        </p:cTn>
                                        <p:tgtEl>
                                          <p:spTgt spid="48138"/>
                                        </p:tgtEl>
                                        <p:attrNameLst>
                                          <p:attrName>style.visibility</p:attrName>
                                        </p:attrNameLst>
                                      </p:cBhvr>
                                      <p:to>
                                        <p:strVal val="visible"/>
                                      </p:to>
                                    </p:set>
                                    <p:anim calcmode="lin" valueType="num">
                                      <p:cBhvr>
                                        <p:cTn id="24" dur="2000" fill="hold"/>
                                        <p:tgtEl>
                                          <p:spTgt spid="48138"/>
                                        </p:tgtEl>
                                        <p:attrNameLst>
                                          <p:attrName>ppt_w</p:attrName>
                                        </p:attrNameLst>
                                      </p:cBhvr>
                                      <p:tavLst>
                                        <p:tav tm="0">
                                          <p:val>
                                            <p:fltVal val="0.000000"/>
                                          </p:val>
                                        </p:tav>
                                        <p:tav tm="100000">
                                          <p:val>
                                            <p:strVal val="#ppt_w"/>
                                          </p:val>
                                        </p:tav>
                                      </p:tavLst>
                                    </p:anim>
                                    <p:anim calcmode="lin" valueType="num">
                                      <p:cBhvr>
                                        <p:cTn id="25" dur="2000" fill="hold"/>
                                        <p:tgtEl>
                                          <p:spTgt spid="48138"/>
                                        </p:tgtEl>
                                        <p:attrNameLst>
                                          <p:attrName>ppt_h</p:attrName>
                                        </p:attrNameLst>
                                      </p:cBhvr>
                                      <p:tavLst>
                                        <p:tav tm="0">
                                          <p:val>
                                            <p:fltVal val="0.000000"/>
                                          </p:val>
                                        </p:tav>
                                        <p:tav tm="100000">
                                          <p:val>
                                            <p:strVal val="#ppt_h"/>
                                          </p:val>
                                        </p:tav>
                                      </p:tavLst>
                                    </p:anim>
                                  </p:childTnLst>
                                </p:cTn>
                              </p:par>
                              <p:par>
                                <p:cTn id="26" presetID="23" presetClass="entr" presetSubtype="16" fill="hold" nodeType="withEffect">
                                  <p:stCondLst>
                                    <p:cond delay="0"/>
                                  </p:stCondLst>
                                  <p:childTnLst>
                                    <p:set>
                                      <p:cBhvr>
                                        <p:cTn id="27" dur="1" fill="hold">
                                          <p:stCondLst>
                                            <p:cond delay="0"/>
                                          </p:stCondLst>
                                        </p:cTn>
                                        <p:tgtEl>
                                          <p:spTgt spid="48135"/>
                                        </p:tgtEl>
                                        <p:attrNameLst>
                                          <p:attrName>style.visibility</p:attrName>
                                        </p:attrNameLst>
                                      </p:cBhvr>
                                      <p:to>
                                        <p:strVal val="visible"/>
                                      </p:to>
                                    </p:set>
                                    <p:anim calcmode="lin" valueType="num">
                                      <p:cBhvr>
                                        <p:cTn id="28" dur="2000" fill="hold"/>
                                        <p:tgtEl>
                                          <p:spTgt spid="48135"/>
                                        </p:tgtEl>
                                        <p:attrNameLst>
                                          <p:attrName>ppt_w</p:attrName>
                                        </p:attrNameLst>
                                      </p:cBhvr>
                                      <p:tavLst>
                                        <p:tav tm="0">
                                          <p:val>
                                            <p:fltVal val="0.000000"/>
                                          </p:val>
                                        </p:tav>
                                        <p:tav tm="100000">
                                          <p:val>
                                            <p:strVal val="#ppt_w"/>
                                          </p:val>
                                        </p:tav>
                                      </p:tavLst>
                                    </p:anim>
                                    <p:anim calcmode="lin" valueType="num">
                                      <p:cBhvr>
                                        <p:cTn id="29" dur="2000" fill="hold"/>
                                        <p:tgtEl>
                                          <p:spTgt spid="48135"/>
                                        </p:tgtEl>
                                        <p:attrNameLst>
                                          <p:attrName>ppt_h</p:attrName>
                                        </p:attrNameLst>
                                      </p:cBhvr>
                                      <p:tavLst>
                                        <p:tav tm="0">
                                          <p:val>
                                            <p:fltVal val="0.000000"/>
                                          </p:val>
                                        </p:tav>
                                        <p:tav tm="100000">
                                          <p:val>
                                            <p:strVal val="#ppt_h"/>
                                          </p:val>
                                        </p:tav>
                                      </p:tavLst>
                                    </p:anim>
                                  </p:childTnLst>
                                </p:cTn>
                              </p:par>
                              <p:par>
                                <p:cTn id="30" presetID="14" presetClass="entr" presetSubtype="10" fill="hold" grpId="0" nodeType="withEffect">
                                  <p:stCondLst>
                                    <p:cond delay="0"/>
                                  </p:stCondLst>
                                  <p:childTnLst>
                                    <p:set>
                                      <p:cBhvr>
                                        <p:cTn id="31" dur="1" fill="hold">
                                          <p:stCondLst>
                                            <p:cond delay="0"/>
                                          </p:stCondLst>
                                        </p:cTn>
                                        <p:tgtEl>
                                          <p:spTgt spid="48132"/>
                                        </p:tgtEl>
                                        <p:attrNameLst>
                                          <p:attrName>style.visibility</p:attrName>
                                        </p:attrNameLst>
                                      </p:cBhvr>
                                      <p:to>
                                        <p:strVal val="visible"/>
                                      </p:to>
                                    </p:set>
                                    <p:animEffect transition="in" filter="randombar(horizontal)">
                                      <p:cBhvr>
                                        <p:cTn id="32" dur="2000"/>
                                        <p:tgtEl>
                                          <p:spTgt spid="48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2" grpId="0"/>
      <p:bldP spid="48134"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60417" name="图片 4"/>
          <p:cNvPicPr>
            <a:picLocks noChangeAspect="1"/>
          </p:cNvPicPr>
          <p:nvPr/>
        </p:nvPicPr>
        <p:blipFill>
          <a:blip r:embed="rId1"/>
          <a:stretch>
            <a:fillRect/>
          </a:stretch>
        </p:blipFill>
        <p:spPr>
          <a:xfrm>
            <a:off x="0" y="0"/>
            <a:ext cx="1938338" cy="1533525"/>
          </a:xfrm>
          <a:prstGeom prst="rect">
            <a:avLst/>
          </a:prstGeom>
          <a:noFill/>
          <a:ln w="9525">
            <a:noFill/>
          </a:ln>
        </p:spPr>
      </p:pic>
      <p:sp>
        <p:nvSpPr>
          <p:cNvPr id="60418" name="矩形 5"/>
          <p:cNvSpPr/>
          <p:nvPr/>
        </p:nvSpPr>
        <p:spPr>
          <a:xfrm>
            <a:off x="1951038" y="566738"/>
            <a:ext cx="6429375" cy="608012"/>
          </a:xfrm>
          <a:prstGeom prst="rect">
            <a:avLst/>
          </a:prstGeom>
          <a:noFill/>
          <a:ln w="9525">
            <a:noFill/>
          </a:ln>
        </p:spPr>
        <p:txBody>
          <a:bodyPr anchor="t">
            <a:spAutoFit/>
          </a:bodyPr>
          <a:p>
            <a:pPr algn="ctr" eaLnBrk="0" hangingPunct="0">
              <a:lnSpc>
                <a:spcPct val="120000"/>
              </a:lnSpc>
            </a:pPr>
            <a:r>
              <a:rPr lang="zh-CN" altLang="en-US" sz="2800" b="1" dirty="0">
                <a:solidFill>
                  <a:srgbClr val="000000"/>
                </a:solidFill>
                <a:latin typeface="微软雅黑" panose="020B0503020204020204" charset="-122"/>
                <a:ea typeface="微软雅黑" panose="020B0503020204020204" charset="-122"/>
                <a:sym typeface="微软雅黑" panose="020B0503020204020204" charset="-122"/>
              </a:rPr>
              <a:t>（七）打赢脱贫攻坚战</a:t>
            </a:r>
            <a:endParaRPr lang="zh-CN" altLang="en-US" sz="2800" b="1" dirty="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49156" name="矩形 2"/>
          <p:cNvSpPr>
            <a:spLocks noChangeArrowheads="1"/>
          </p:cNvSpPr>
          <p:nvPr/>
        </p:nvSpPr>
        <p:spPr bwMode="auto">
          <a:xfrm>
            <a:off x="3530600" y="5062538"/>
            <a:ext cx="5068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华文楷体" pitchFamily="2" charset="-122"/>
                <a:ea typeface="华文楷体" pitchFamily="2" charset="-122"/>
                <a:cs typeface="+mn-cs"/>
                <a:sym typeface="华文楷体" pitchFamily="2" charset="-122"/>
              </a:rPr>
              <a:t>现在到</a:t>
            </a:r>
            <a:r>
              <a:rPr kumimoji="0" lang="en-US" altLang="zh-CN" sz="2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华文楷体" pitchFamily="2" charset="-122"/>
                <a:ea typeface="华文楷体" pitchFamily="2" charset="-122"/>
                <a:cs typeface="+mn-cs"/>
                <a:sym typeface="华文楷体" pitchFamily="2" charset="-122"/>
              </a:rPr>
              <a:t>2020</a:t>
            </a:r>
            <a:r>
              <a:rPr kumimoji="0" lang="zh-CN" altLang="en-US" sz="2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华文楷体" pitchFamily="2" charset="-122"/>
                <a:ea typeface="华文楷体" pitchFamily="2" charset="-122"/>
                <a:cs typeface="+mn-cs"/>
                <a:sym typeface="华文楷体" pitchFamily="2" charset="-122"/>
              </a:rPr>
              <a:t>年是脱贫攻坚的冲刺期</a:t>
            </a:r>
            <a:endParaRPr kumimoji="0" lang="zh-CN" altLang="en-US" sz="2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华文楷体" pitchFamily="2" charset="-122"/>
              <a:ea typeface="华文楷体" pitchFamily="2" charset="-122"/>
              <a:cs typeface="+mn-cs"/>
              <a:sym typeface="华文楷体" pitchFamily="2" charset="-122"/>
            </a:endParaRPr>
          </a:p>
        </p:txBody>
      </p:sp>
      <p:pic>
        <p:nvPicPr>
          <p:cNvPr id="49157" name="Picture 2" descr="http://www.12371.gov.cn/UploadFiles/djbl/2017/11/201711090912086625.jpg"/>
          <p:cNvPicPr>
            <a:picLocks noChangeAspect="1"/>
          </p:cNvPicPr>
          <p:nvPr/>
        </p:nvPicPr>
        <p:blipFill>
          <a:blip r:embed="rId2"/>
          <a:stretch>
            <a:fillRect/>
          </a:stretch>
        </p:blipFill>
        <p:spPr>
          <a:xfrm>
            <a:off x="393700" y="3033713"/>
            <a:ext cx="3136900" cy="2146300"/>
          </a:xfrm>
          <a:prstGeom prst="rect">
            <a:avLst/>
          </a:prstGeom>
          <a:noFill/>
          <a:ln w="9525">
            <a:noFill/>
          </a:ln>
        </p:spPr>
      </p:pic>
      <p:pic>
        <p:nvPicPr>
          <p:cNvPr id="49158" name="Picture 4" descr="http://n3.cmsfile.pg0.cn/group1/M00/4D/C5/Cgqg11iQRlOAdQ8aAAA-R1uZwo8714.jpg"/>
          <p:cNvPicPr>
            <a:picLocks noChangeAspect="1"/>
          </p:cNvPicPr>
          <p:nvPr/>
        </p:nvPicPr>
        <p:blipFill>
          <a:blip r:embed="rId3"/>
          <a:srcRect l="41" t="2541" b="13544"/>
          <a:stretch>
            <a:fillRect/>
          </a:stretch>
        </p:blipFill>
        <p:spPr>
          <a:xfrm>
            <a:off x="5029200" y="1211263"/>
            <a:ext cx="3225800" cy="1958975"/>
          </a:xfrm>
          <a:prstGeom prst="rect">
            <a:avLst/>
          </a:prstGeom>
          <a:noFill/>
          <a:ln w="9525">
            <a:noFill/>
          </a:ln>
        </p:spPr>
      </p:pic>
      <p:sp>
        <p:nvSpPr>
          <p:cNvPr id="49159" name="矩形 4"/>
          <p:cNvSpPr/>
          <p:nvPr/>
        </p:nvSpPr>
        <p:spPr>
          <a:xfrm>
            <a:off x="260350" y="1782763"/>
            <a:ext cx="4616450" cy="1106487"/>
          </a:xfrm>
          <a:prstGeom prst="rect">
            <a:avLst/>
          </a:prstGeom>
          <a:noFill/>
          <a:ln w="9525">
            <a:noFill/>
          </a:ln>
        </p:spPr>
        <p:txBody>
          <a:bodyPr anchor="t">
            <a:spAutoFit/>
          </a:bodyPr>
          <a:p>
            <a:pPr algn="just" eaLnBrk="0" hangingPunct="0"/>
            <a:r>
              <a:rPr lang="en-US" altLang="zh-CN" b="1" dirty="0">
                <a:solidFill>
                  <a:srgbClr val="000000"/>
                </a:solidFill>
                <a:latin typeface="华文楷体" pitchFamily="2" charset="-122"/>
                <a:ea typeface="华文楷体" pitchFamily="2" charset="-122"/>
                <a:sym typeface="华文楷体" pitchFamily="2" charset="-122"/>
              </a:rPr>
              <a:t>2018</a:t>
            </a:r>
            <a:r>
              <a:rPr lang="zh-CN" altLang="en-US" b="1" dirty="0">
                <a:solidFill>
                  <a:srgbClr val="000000"/>
                </a:solidFill>
                <a:latin typeface="华文楷体" pitchFamily="2" charset="-122"/>
                <a:ea typeface="华文楷体" pitchFamily="2" charset="-122"/>
                <a:sym typeface="华文楷体" pitchFamily="2" charset="-122"/>
              </a:rPr>
              <a:t>年 </a:t>
            </a:r>
            <a:endParaRPr lang="zh-CN" altLang="en-US" b="1" dirty="0">
              <a:solidFill>
                <a:srgbClr val="000000"/>
              </a:solidFill>
              <a:latin typeface="华文楷体" pitchFamily="2" charset="-122"/>
              <a:ea typeface="华文楷体" pitchFamily="2" charset="-122"/>
              <a:sym typeface="华文楷体" pitchFamily="2" charset="-122"/>
            </a:endParaRPr>
          </a:p>
          <a:p>
            <a:pPr algn="just" eaLnBrk="0" hangingPunct="0"/>
            <a:r>
              <a:rPr lang="zh-CN" altLang="zh-CN" b="1" dirty="0">
                <a:latin typeface="华文楷体" pitchFamily="2" charset="-122"/>
                <a:ea typeface="华文楷体" pitchFamily="2" charset="-122"/>
                <a:sym typeface="华文楷体" pitchFamily="2" charset="-122"/>
              </a:rPr>
              <a:t>农村贫困人口减少</a:t>
            </a:r>
            <a:r>
              <a:rPr lang="en-US" altLang="zh-CN" sz="2400" b="1" dirty="0">
                <a:solidFill>
                  <a:srgbClr val="FF0000"/>
                </a:solidFill>
                <a:latin typeface="华文楷体" pitchFamily="2" charset="-122"/>
                <a:ea typeface="华文楷体" pitchFamily="2" charset="-122"/>
                <a:sym typeface="华文楷体" pitchFamily="2" charset="-122"/>
              </a:rPr>
              <a:t>1386万</a:t>
            </a:r>
            <a:endParaRPr lang="zh-CN" altLang="zh-CN" b="1" dirty="0">
              <a:latin typeface="华文楷体" pitchFamily="2" charset="-122"/>
              <a:ea typeface="华文楷体" pitchFamily="2" charset="-122"/>
              <a:sym typeface="华文楷体" pitchFamily="2" charset="-122"/>
            </a:endParaRPr>
          </a:p>
          <a:p>
            <a:pPr algn="just" eaLnBrk="0" hangingPunct="0"/>
            <a:r>
              <a:rPr lang="zh-CN" altLang="en-US" b="1" dirty="0">
                <a:solidFill>
                  <a:srgbClr val="000000"/>
                </a:solidFill>
                <a:latin typeface="华文楷体" pitchFamily="2" charset="-122"/>
                <a:ea typeface="华文楷体" pitchFamily="2" charset="-122"/>
                <a:sym typeface="华文楷体" pitchFamily="2" charset="-122"/>
              </a:rPr>
              <a:t>我国贫困发生率由下降到</a:t>
            </a:r>
            <a:r>
              <a:rPr lang="en-US" altLang="zh-CN" sz="2400" b="1" dirty="0">
                <a:solidFill>
                  <a:srgbClr val="FF0000"/>
                </a:solidFill>
                <a:latin typeface="华文楷体" pitchFamily="2" charset="-122"/>
                <a:ea typeface="华文楷体" pitchFamily="2" charset="-122"/>
                <a:sym typeface="华文楷体" pitchFamily="2" charset="-122"/>
              </a:rPr>
              <a:t>1.7%</a:t>
            </a:r>
            <a:endParaRPr lang="zh-CN" altLang="en-US" b="1" dirty="0">
              <a:solidFill>
                <a:srgbClr val="000000"/>
              </a:solidFill>
              <a:latin typeface="华文楷体" pitchFamily="2" charset="-122"/>
              <a:ea typeface="华文楷体" pitchFamily="2" charset="-122"/>
              <a:sym typeface="华文楷体" pitchFamily="2" charset="-122"/>
            </a:endParaRPr>
          </a:p>
        </p:txBody>
      </p:sp>
      <p:pic>
        <p:nvPicPr>
          <p:cNvPr id="49160" name="Picture 6" descr="http://5b0988e595225.cdn.sohucs.com/images/20170926/dbb511d755074eab8bd9e2b3a9822d05.jpeg"/>
          <p:cNvPicPr>
            <a:picLocks noChangeAspect="1"/>
          </p:cNvPicPr>
          <p:nvPr/>
        </p:nvPicPr>
        <p:blipFill>
          <a:blip r:embed="rId4"/>
          <a:srcRect r="7610" b="8817"/>
          <a:stretch>
            <a:fillRect/>
          </a:stretch>
        </p:blipFill>
        <p:spPr>
          <a:xfrm rot="268789">
            <a:off x="4518025" y="3128963"/>
            <a:ext cx="1747838" cy="1724025"/>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9159"/>
                                        </p:tgtEl>
                                        <p:attrNameLst>
                                          <p:attrName>style.visibility</p:attrName>
                                        </p:attrNameLst>
                                      </p:cBhvr>
                                      <p:to>
                                        <p:strVal val="visible"/>
                                      </p:to>
                                    </p:set>
                                    <p:animEffect transition="in" filter="randombar(horizontal)">
                                      <p:cBhvr>
                                        <p:cTn id="7" dur="2000"/>
                                        <p:tgtEl>
                                          <p:spTgt spid="49159"/>
                                        </p:tgtEl>
                                      </p:cBhvr>
                                    </p:animEffect>
                                  </p:childTnLst>
                                </p:cTn>
                              </p:par>
                              <p:par>
                                <p:cTn id="8" presetID="53" presetClass="entr" presetSubtype="16" fill="hold" nodeType="withEffect">
                                  <p:stCondLst>
                                    <p:cond delay="0"/>
                                  </p:stCondLst>
                                  <p:childTnLst>
                                    <p:set>
                                      <p:cBhvr>
                                        <p:cTn id="9" dur="1" fill="hold">
                                          <p:stCondLst>
                                            <p:cond delay="0"/>
                                          </p:stCondLst>
                                        </p:cTn>
                                        <p:tgtEl>
                                          <p:spTgt spid="49158"/>
                                        </p:tgtEl>
                                        <p:attrNameLst>
                                          <p:attrName>style.visibility</p:attrName>
                                        </p:attrNameLst>
                                      </p:cBhvr>
                                      <p:to>
                                        <p:strVal val="visible"/>
                                      </p:to>
                                    </p:set>
                                    <p:anim calcmode="lin" valueType="num">
                                      <p:cBhvr>
                                        <p:cTn id="10" dur="2000" fill="hold"/>
                                        <p:tgtEl>
                                          <p:spTgt spid="49158"/>
                                        </p:tgtEl>
                                        <p:attrNameLst>
                                          <p:attrName>ppt_w</p:attrName>
                                        </p:attrNameLst>
                                      </p:cBhvr>
                                      <p:tavLst>
                                        <p:tav tm="0">
                                          <p:val>
                                            <p:fltVal val="0.000000"/>
                                          </p:val>
                                        </p:tav>
                                        <p:tav tm="100000">
                                          <p:val>
                                            <p:strVal val="#ppt_w"/>
                                          </p:val>
                                        </p:tav>
                                      </p:tavLst>
                                    </p:anim>
                                    <p:anim calcmode="lin" valueType="num">
                                      <p:cBhvr>
                                        <p:cTn id="11" dur="2000" fill="hold"/>
                                        <p:tgtEl>
                                          <p:spTgt spid="49158"/>
                                        </p:tgtEl>
                                        <p:attrNameLst>
                                          <p:attrName>ppt_h</p:attrName>
                                        </p:attrNameLst>
                                      </p:cBhvr>
                                      <p:tavLst>
                                        <p:tav tm="0">
                                          <p:val>
                                            <p:fltVal val="0.000000"/>
                                          </p:val>
                                        </p:tav>
                                        <p:tav tm="100000">
                                          <p:val>
                                            <p:strVal val="#ppt_h"/>
                                          </p:val>
                                        </p:tav>
                                      </p:tavLst>
                                    </p:anim>
                                    <p:animEffect transition="in" filter="fade">
                                      <p:cBhvr>
                                        <p:cTn id="12" dur="2000"/>
                                        <p:tgtEl>
                                          <p:spTgt spid="49158"/>
                                        </p:tgtEl>
                                      </p:cBhvr>
                                    </p:animEffect>
                                  </p:childTnLst>
                                </p:cTn>
                              </p:par>
                              <p:par>
                                <p:cTn id="13" presetID="53" presetClass="entr" presetSubtype="16" fill="hold" nodeType="withEffect">
                                  <p:stCondLst>
                                    <p:cond delay="0"/>
                                  </p:stCondLst>
                                  <p:childTnLst>
                                    <p:set>
                                      <p:cBhvr>
                                        <p:cTn id="14" dur="1" fill="hold">
                                          <p:stCondLst>
                                            <p:cond delay="0"/>
                                          </p:stCondLst>
                                        </p:cTn>
                                        <p:tgtEl>
                                          <p:spTgt spid="49157"/>
                                        </p:tgtEl>
                                        <p:attrNameLst>
                                          <p:attrName>style.visibility</p:attrName>
                                        </p:attrNameLst>
                                      </p:cBhvr>
                                      <p:to>
                                        <p:strVal val="visible"/>
                                      </p:to>
                                    </p:set>
                                    <p:anim calcmode="lin" valueType="num">
                                      <p:cBhvr>
                                        <p:cTn id="15" dur="2000" fill="hold"/>
                                        <p:tgtEl>
                                          <p:spTgt spid="49157"/>
                                        </p:tgtEl>
                                        <p:attrNameLst>
                                          <p:attrName>ppt_w</p:attrName>
                                        </p:attrNameLst>
                                      </p:cBhvr>
                                      <p:tavLst>
                                        <p:tav tm="0">
                                          <p:val>
                                            <p:fltVal val="0.000000"/>
                                          </p:val>
                                        </p:tav>
                                        <p:tav tm="100000">
                                          <p:val>
                                            <p:strVal val="#ppt_w"/>
                                          </p:val>
                                        </p:tav>
                                      </p:tavLst>
                                    </p:anim>
                                    <p:anim calcmode="lin" valueType="num">
                                      <p:cBhvr>
                                        <p:cTn id="16" dur="2000" fill="hold"/>
                                        <p:tgtEl>
                                          <p:spTgt spid="49157"/>
                                        </p:tgtEl>
                                        <p:attrNameLst>
                                          <p:attrName>ppt_h</p:attrName>
                                        </p:attrNameLst>
                                      </p:cBhvr>
                                      <p:tavLst>
                                        <p:tav tm="0">
                                          <p:val>
                                            <p:fltVal val="0.000000"/>
                                          </p:val>
                                        </p:tav>
                                        <p:tav tm="100000">
                                          <p:val>
                                            <p:strVal val="#ppt_h"/>
                                          </p:val>
                                        </p:tav>
                                      </p:tavLst>
                                    </p:anim>
                                    <p:animEffect transition="in" filter="fade">
                                      <p:cBhvr>
                                        <p:cTn id="17" dur="2000"/>
                                        <p:tgtEl>
                                          <p:spTgt spid="49157"/>
                                        </p:tgtEl>
                                      </p:cBhvr>
                                    </p:animEffect>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49160"/>
                                        </p:tgtEl>
                                        <p:attrNameLst>
                                          <p:attrName>style.visibility</p:attrName>
                                        </p:attrNameLst>
                                      </p:cBhvr>
                                      <p:to>
                                        <p:strVal val="visible"/>
                                      </p:to>
                                    </p:set>
                                    <p:anim calcmode="lin" valueType="num">
                                      <p:cBhvr>
                                        <p:cTn id="21" dur="2000" fill="hold"/>
                                        <p:tgtEl>
                                          <p:spTgt spid="49160"/>
                                        </p:tgtEl>
                                        <p:attrNameLst>
                                          <p:attrName>ppt_w</p:attrName>
                                        </p:attrNameLst>
                                      </p:cBhvr>
                                      <p:tavLst>
                                        <p:tav tm="0">
                                          <p:val>
                                            <p:fltVal val="0.000000"/>
                                          </p:val>
                                        </p:tav>
                                        <p:tav tm="100000">
                                          <p:val>
                                            <p:strVal val="#ppt_w"/>
                                          </p:val>
                                        </p:tav>
                                      </p:tavLst>
                                    </p:anim>
                                    <p:anim calcmode="lin" valueType="num">
                                      <p:cBhvr>
                                        <p:cTn id="22" dur="2000" fill="hold"/>
                                        <p:tgtEl>
                                          <p:spTgt spid="49160"/>
                                        </p:tgtEl>
                                        <p:attrNameLst>
                                          <p:attrName>ppt_h</p:attrName>
                                        </p:attrNameLst>
                                      </p:cBhvr>
                                      <p:tavLst>
                                        <p:tav tm="0">
                                          <p:val>
                                            <p:fltVal val="0.000000"/>
                                          </p:val>
                                        </p:tav>
                                        <p:tav tm="100000">
                                          <p:val>
                                            <p:strVal val="#ppt_h"/>
                                          </p:val>
                                        </p:tav>
                                      </p:tavLst>
                                    </p:anim>
                                    <p:animEffect transition="in" filter="fade">
                                      <p:cBhvr>
                                        <p:cTn id="23" dur="2000"/>
                                        <p:tgtEl>
                                          <p:spTgt spid="49160"/>
                                        </p:tgtEl>
                                      </p:cBhvr>
                                    </p:animEffect>
                                  </p:childTnLst>
                                </p:cTn>
                              </p:par>
                            </p:childTnLst>
                          </p:cTn>
                        </p:par>
                        <p:par>
                          <p:cTn id="24" fill="hold">
                            <p:stCondLst>
                              <p:cond delay="4000"/>
                            </p:stCondLst>
                            <p:childTnLst>
                              <p:par>
                                <p:cTn id="25" presetID="16" presetClass="entr" presetSubtype="21" fill="hold" nodeType="afterEffect">
                                  <p:stCondLst>
                                    <p:cond delay="0"/>
                                  </p:stCondLst>
                                  <p:childTnLst>
                                    <p:set>
                                      <p:cBhvr>
                                        <p:cTn id="26" dur="1" fill="hold">
                                          <p:stCondLst>
                                            <p:cond delay="0"/>
                                          </p:stCondLst>
                                        </p:cTn>
                                        <p:tgtEl>
                                          <p:spTgt spid="49156">
                                            <p:txEl>
                                              <p:charRg st="0" end="18"/>
                                            </p:txEl>
                                          </p:spTgt>
                                        </p:tgtEl>
                                        <p:attrNameLst>
                                          <p:attrName>style.visibility</p:attrName>
                                        </p:attrNameLst>
                                      </p:cBhvr>
                                      <p:to>
                                        <p:strVal val="visible"/>
                                      </p:to>
                                    </p:set>
                                    <p:animEffect transition="in" filter="barn(inVertical)">
                                      <p:cBhvr>
                                        <p:cTn id="27" dur="2000"/>
                                        <p:tgtEl>
                                          <p:spTgt spid="49156">
                                            <p:txEl>
                                              <p:charRg st="0"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9"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61441" name="图片 4"/>
          <p:cNvPicPr>
            <a:picLocks noChangeAspect="1"/>
          </p:cNvPicPr>
          <p:nvPr/>
        </p:nvPicPr>
        <p:blipFill>
          <a:blip r:embed="rId1"/>
          <a:stretch>
            <a:fillRect/>
          </a:stretch>
        </p:blipFill>
        <p:spPr>
          <a:xfrm>
            <a:off x="0" y="0"/>
            <a:ext cx="1938338" cy="1533525"/>
          </a:xfrm>
          <a:prstGeom prst="rect">
            <a:avLst/>
          </a:prstGeom>
          <a:noFill/>
          <a:ln w="9525">
            <a:noFill/>
          </a:ln>
        </p:spPr>
      </p:pic>
      <p:sp>
        <p:nvSpPr>
          <p:cNvPr id="61442" name="矩形 5"/>
          <p:cNvSpPr/>
          <p:nvPr/>
        </p:nvSpPr>
        <p:spPr>
          <a:xfrm>
            <a:off x="1951038" y="566738"/>
            <a:ext cx="6429375" cy="1123950"/>
          </a:xfrm>
          <a:prstGeom prst="rect">
            <a:avLst/>
          </a:prstGeom>
          <a:noFill/>
          <a:ln w="9525">
            <a:noFill/>
          </a:ln>
        </p:spPr>
        <p:txBody>
          <a:bodyPr anchor="t">
            <a:spAutoFit/>
          </a:bodyPr>
          <a:p>
            <a:pPr algn="ctr" eaLnBrk="0" hangingPunct="0">
              <a:lnSpc>
                <a:spcPct val="120000"/>
              </a:lnSpc>
            </a:pPr>
            <a:r>
              <a:rPr lang="zh-CN" altLang="en-US" sz="2800" b="1" dirty="0">
                <a:solidFill>
                  <a:srgbClr val="000000"/>
                </a:solidFill>
                <a:latin typeface="微软雅黑" panose="020B0503020204020204" charset="-122"/>
                <a:ea typeface="微软雅黑" panose="020B0503020204020204" charset="-122"/>
                <a:sym typeface="微软雅黑" panose="020B0503020204020204" charset="-122"/>
              </a:rPr>
              <a:t>（七）打赢脱贫攻坚战</a:t>
            </a:r>
            <a:endParaRPr lang="zh-CN" altLang="en-US" sz="2800" b="1" dirty="0">
              <a:solidFill>
                <a:srgbClr val="000000"/>
              </a:solidFill>
              <a:latin typeface="微软雅黑" panose="020B0503020204020204" charset="-122"/>
              <a:ea typeface="微软雅黑" panose="020B0503020204020204" charset="-122"/>
              <a:sym typeface="微软雅黑" panose="020B0503020204020204" charset="-122"/>
            </a:endParaRPr>
          </a:p>
          <a:p>
            <a:pPr algn="ctr" eaLnBrk="0" hangingPunct="0">
              <a:lnSpc>
                <a:spcPct val="120000"/>
              </a:lnSpc>
            </a:pPr>
            <a:endParaRPr lang="zh-CN" altLang="en-US" sz="2800" b="1" dirty="0">
              <a:solidFill>
                <a:srgbClr val="000000"/>
              </a:solidFill>
              <a:latin typeface="微软雅黑" panose="020B0503020204020204" charset="-122"/>
              <a:ea typeface="微软雅黑" panose="020B0503020204020204" charset="-122"/>
              <a:sym typeface="微软雅黑" panose="020B0503020204020204" charset="-122"/>
            </a:endParaRPr>
          </a:p>
        </p:txBody>
      </p:sp>
      <p:pic>
        <p:nvPicPr>
          <p:cNvPr id="50180" name="Picture 2" descr="http://www.yznews.com.cn/yzwzt/attachement/jpg/site2/20171106/1078d2c2b7081b6a0feb01.jpg"/>
          <p:cNvPicPr>
            <a:picLocks noChangeAspect="1"/>
          </p:cNvPicPr>
          <p:nvPr/>
        </p:nvPicPr>
        <p:blipFill>
          <a:blip r:embed="rId2"/>
          <a:srcRect l="2127" r="3554"/>
          <a:stretch>
            <a:fillRect/>
          </a:stretch>
        </p:blipFill>
        <p:spPr>
          <a:xfrm>
            <a:off x="4281488" y="1768475"/>
            <a:ext cx="2278062" cy="1449388"/>
          </a:xfrm>
          <a:prstGeom prst="rect">
            <a:avLst/>
          </a:prstGeom>
          <a:noFill/>
          <a:ln w="9525">
            <a:noFill/>
          </a:ln>
        </p:spPr>
      </p:pic>
      <p:pic>
        <p:nvPicPr>
          <p:cNvPr id="50181" name="Picture 4" descr="http://p4.so.qhmsg.com/t01cb836bf148b5ceb9.jpg"/>
          <p:cNvPicPr>
            <a:picLocks noChangeAspect="1"/>
          </p:cNvPicPr>
          <p:nvPr/>
        </p:nvPicPr>
        <p:blipFill>
          <a:blip r:embed="rId3"/>
          <a:srcRect l="8315" t="23373" r="6540" b="18291"/>
          <a:stretch>
            <a:fillRect/>
          </a:stretch>
        </p:blipFill>
        <p:spPr>
          <a:xfrm>
            <a:off x="504825" y="1644650"/>
            <a:ext cx="3346450" cy="1219200"/>
          </a:xfrm>
          <a:prstGeom prst="rect">
            <a:avLst/>
          </a:prstGeom>
          <a:noFill/>
          <a:ln w="9525">
            <a:noFill/>
          </a:ln>
        </p:spPr>
      </p:pic>
      <p:sp>
        <p:nvSpPr>
          <p:cNvPr id="50182" name="矩形 3"/>
          <p:cNvSpPr/>
          <p:nvPr/>
        </p:nvSpPr>
        <p:spPr>
          <a:xfrm>
            <a:off x="3733800" y="1323975"/>
            <a:ext cx="4648200" cy="460375"/>
          </a:xfrm>
          <a:prstGeom prst="rect">
            <a:avLst/>
          </a:prstGeom>
          <a:noFill/>
          <a:ln w="9525">
            <a:noFill/>
          </a:ln>
        </p:spPr>
        <p:txBody>
          <a:bodyPr wrap="square" anchor="t">
            <a:spAutoFit/>
          </a:bodyPr>
          <a:p>
            <a:pPr eaLnBrk="0" hangingPunct="0"/>
            <a:r>
              <a:rPr lang="zh-CN" altLang="en-US" sz="2400" b="1" dirty="0">
                <a:solidFill>
                  <a:schemeClr val="accent1"/>
                </a:solidFill>
                <a:latin typeface="华文楷体" pitchFamily="2" charset="-122"/>
                <a:ea typeface="华文楷体" pitchFamily="2" charset="-122"/>
                <a:sym typeface="华文楷体" pitchFamily="2" charset="-122"/>
              </a:rPr>
              <a:t>脱真贫 重点攻克深度贫困地区</a:t>
            </a:r>
            <a:endParaRPr lang="zh-CN" altLang="en-US" sz="2400" b="1" dirty="0">
              <a:solidFill>
                <a:schemeClr val="accent1"/>
              </a:solidFill>
              <a:latin typeface="华文楷体" pitchFamily="2" charset="-122"/>
              <a:ea typeface="华文楷体" pitchFamily="2" charset="-122"/>
              <a:sym typeface="华文楷体" pitchFamily="2" charset="-122"/>
            </a:endParaRPr>
          </a:p>
        </p:txBody>
      </p:sp>
      <p:sp>
        <p:nvSpPr>
          <p:cNvPr id="50183" name="直接连接符 7"/>
          <p:cNvSpPr/>
          <p:nvPr/>
        </p:nvSpPr>
        <p:spPr>
          <a:xfrm>
            <a:off x="504825" y="3009900"/>
            <a:ext cx="3340100" cy="1588"/>
          </a:xfrm>
          <a:prstGeom prst="line">
            <a:avLst/>
          </a:prstGeom>
          <a:ln w="19050" cap="flat" cmpd="sng">
            <a:solidFill>
              <a:srgbClr val="FF0000"/>
            </a:solidFill>
            <a:prstDash val="solid"/>
            <a:round/>
            <a:headEnd type="none" w="med" len="med"/>
            <a:tailEnd type="none" w="med" len="med"/>
          </a:ln>
        </p:spPr>
      </p:sp>
      <p:pic>
        <p:nvPicPr>
          <p:cNvPr id="50186" name="Picture 12" descr="http://news.youth.cn/gn/201610/W020161013607705565870.jpg"/>
          <p:cNvPicPr>
            <a:picLocks noChangeAspect="1"/>
          </p:cNvPicPr>
          <p:nvPr/>
        </p:nvPicPr>
        <p:blipFill>
          <a:blip r:embed="rId4"/>
          <a:stretch>
            <a:fillRect/>
          </a:stretch>
        </p:blipFill>
        <p:spPr>
          <a:xfrm>
            <a:off x="6800850" y="2274888"/>
            <a:ext cx="1751013" cy="1235075"/>
          </a:xfrm>
          <a:prstGeom prst="rect">
            <a:avLst/>
          </a:prstGeom>
          <a:noFill/>
          <a:ln w="9525">
            <a:noFill/>
          </a:ln>
        </p:spPr>
      </p:pic>
      <p:pic>
        <p:nvPicPr>
          <p:cNvPr id="50188" name="Picture 12" descr="timg"/>
          <p:cNvPicPr>
            <a:picLocks noChangeAspect="1"/>
          </p:cNvPicPr>
          <p:nvPr/>
        </p:nvPicPr>
        <p:blipFill>
          <a:blip r:embed="rId5"/>
          <a:stretch>
            <a:fillRect/>
          </a:stretch>
        </p:blipFill>
        <p:spPr>
          <a:xfrm>
            <a:off x="1150938" y="3509963"/>
            <a:ext cx="2181225" cy="1622425"/>
          </a:xfrm>
          <a:prstGeom prst="rect">
            <a:avLst/>
          </a:prstGeom>
          <a:noFill/>
          <a:ln w="9525">
            <a:noFill/>
          </a:ln>
        </p:spPr>
      </p:pic>
      <p:pic>
        <p:nvPicPr>
          <p:cNvPr id="50189" name="Picture 13"/>
          <p:cNvPicPr>
            <a:picLocks noChangeAspect="1"/>
          </p:cNvPicPr>
          <p:nvPr/>
        </p:nvPicPr>
        <p:blipFill>
          <a:blip r:embed="rId6"/>
          <a:stretch>
            <a:fillRect/>
          </a:stretch>
        </p:blipFill>
        <p:spPr>
          <a:xfrm>
            <a:off x="4054475" y="3757613"/>
            <a:ext cx="3711575" cy="1979612"/>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0181"/>
                                        </p:tgtEl>
                                        <p:attrNameLst>
                                          <p:attrName>style.visibility</p:attrName>
                                        </p:attrNameLst>
                                      </p:cBhvr>
                                      <p:to>
                                        <p:strVal val="visible"/>
                                      </p:to>
                                    </p:set>
                                    <p:anim calcmode="lin" valueType="num">
                                      <p:cBhvr>
                                        <p:cTn id="7" dur="2000" fill="hold"/>
                                        <p:tgtEl>
                                          <p:spTgt spid="50181"/>
                                        </p:tgtEl>
                                        <p:attrNameLst>
                                          <p:attrName>ppt_w</p:attrName>
                                        </p:attrNameLst>
                                      </p:cBhvr>
                                      <p:tavLst>
                                        <p:tav tm="0">
                                          <p:val>
                                            <p:fltVal val="0.000000"/>
                                          </p:val>
                                        </p:tav>
                                        <p:tav tm="100000">
                                          <p:val>
                                            <p:strVal val="#ppt_w"/>
                                          </p:val>
                                        </p:tav>
                                      </p:tavLst>
                                    </p:anim>
                                    <p:anim calcmode="lin" valueType="num">
                                      <p:cBhvr>
                                        <p:cTn id="8" dur="2000" fill="hold"/>
                                        <p:tgtEl>
                                          <p:spTgt spid="50181"/>
                                        </p:tgtEl>
                                        <p:attrNameLst>
                                          <p:attrName>ppt_h</p:attrName>
                                        </p:attrNameLst>
                                      </p:cBhvr>
                                      <p:tavLst>
                                        <p:tav tm="0">
                                          <p:val>
                                            <p:fltVal val="0.000000"/>
                                          </p:val>
                                        </p:tav>
                                        <p:tav tm="100000">
                                          <p:val>
                                            <p:strVal val="#ppt_h"/>
                                          </p:val>
                                        </p:tav>
                                      </p:tavLst>
                                    </p:anim>
                                    <p:animEffect transition="in" filter="fade">
                                      <p:cBhvr>
                                        <p:cTn id="9" dur="2000"/>
                                        <p:tgtEl>
                                          <p:spTgt spid="50181"/>
                                        </p:tgtEl>
                                      </p:cBhvr>
                                    </p:animEffect>
                                  </p:childTnLst>
                                </p:cTn>
                              </p:par>
                            </p:childTnLst>
                          </p:cTn>
                        </p:par>
                        <p:par>
                          <p:cTn id="10" fill="hold">
                            <p:stCondLst>
                              <p:cond delay="2000"/>
                            </p:stCondLst>
                            <p:childTnLst>
                              <p:par>
                                <p:cTn id="11" presetID="42" presetClass="entr" presetSubtype="0" fill="hold" grpId="0" nodeType="afterEffect">
                                  <p:stCondLst>
                                    <p:cond delay="0"/>
                                  </p:stCondLst>
                                  <p:childTnLst>
                                    <p:set>
                                      <p:cBhvr>
                                        <p:cTn id="12" dur="1" fill="hold">
                                          <p:stCondLst>
                                            <p:cond delay="0"/>
                                          </p:stCondLst>
                                        </p:cTn>
                                        <p:tgtEl>
                                          <p:spTgt spid="50182"/>
                                        </p:tgtEl>
                                        <p:attrNameLst>
                                          <p:attrName>style.visibility</p:attrName>
                                        </p:attrNameLst>
                                      </p:cBhvr>
                                      <p:to>
                                        <p:strVal val="visible"/>
                                      </p:to>
                                    </p:set>
                                    <p:animEffect transition="in" filter="fade">
                                      <p:cBhvr>
                                        <p:cTn id="13" dur="2000"/>
                                        <p:tgtEl>
                                          <p:spTgt spid="50182"/>
                                        </p:tgtEl>
                                      </p:cBhvr>
                                    </p:animEffect>
                                    <p:anim calcmode="lin" valueType="num">
                                      <p:cBhvr>
                                        <p:cTn id="14" dur="2000" fill="hold"/>
                                        <p:tgtEl>
                                          <p:spTgt spid="50182"/>
                                        </p:tgtEl>
                                        <p:attrNameLst>
                                          <p:attrName>ppt_x</p:attrName>
                                        </p:attrNameLst>
                                      </p:cBhvr>
                                      <p:tavLst>
                                        <p:tav tm="0">
                                          <p:val>
                                            <p:strVal val="#ppt_x"/>
                                          </p:val>
                                        </p:tav>
                                        <p:tav tm="100000">
                                          <p:val>
                                            <p:strVal val="#ppt_x"/>
                                          </p:val>
                                        </p:tav>
                                      </p:tavLst>
                                    </p:anim>
                                    <p:anim calcmode="lin" valueType="num">
                                      <p:cBhvr>
                                        <p:cTn id="15" dur="2000" fill="hold"/>
                                        <p:tgtEl>
                                          <p:spTgt spid="50182"/>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10" presetClass="entr" presetSubtype="0" fill="hold" nodeType="afterEffect">
                                  <p:stCondLst>
                                    <p:cond delay="0"/>
                                  </p:stCondLst>
                                  <p:childTnLst>
                                    <p:set>
                                      <p:cBhvr>
                                        <p:cTn id="18" dur="1" fill="hold">
                                          <p:stCondLst>
                                            <p:cond delay="0"/>
                                          </p:stCondLst>
                                        </p:cTn>
                                        <p:tgtEl>
                                          <p:spTgt spid="50180"/>
                                        </p:tgtEl>
                                        <p:attrNameLst>
                                          <p:attrName>style.visibility</p:attrName>
                                        </p:attrNameLst>
                                      </p:cBhvr>
                                      <p:to>
                                        <p:strVal val="visible"/>
                                      </p:to>
                                    </p:set>
                                    <p:animEffect transition="in" filter="fade">
                                      <p:cBhvr>
                                        <p:cTn id="19" dur="2000"/>
                                        <p:tgtEl>
                                          <p:spTgt spid="50180"/>
                                        </p:tgtEl>
                                      </p:cBhvr>
                                    </p:animEffect>
                                  </p:childTnLst>
                                </p:cTn>
                              </p:par>
                              <p:par>
                                <p:cTn id="20" presetID="10" presetClass="entr" presetSubtype="0" fill="hold" nodeType="withEffect">
                                  <p:stCondLst>
                                    <p:cond delay="0"/>
                                  </p:stCondLst>
                                  <p:childTnLst>
                                    <p:set>
                                      <p:cBhvr>
                                        <p:cTn id="21" dur="1" fill="hold">
                                          <p:stCondLst>
                                            <p:cond delay="0"/>
                                          </p:stCondLst>
                                        </p:cTn>
                                        <p:tgtEl>
                                          <p:spTgt spid="50186"/>
                                        </p:tgtEl>
                                        <p:attrNameLst>
                                          <p:attrName>style.visibility</p:attrName>
                                        </p:attrNameLst>
                                      </p:cBhvr>
                                      <p:to>
                                        <p:strVal val="visible"/>
                                      </p:to>
                                    </p:set>
                                    <p:animEffect transition="in" filter="fade">
                                      <p:cBhvr>
                                        <p:cTn id="22" dur="2000"/>
                                        <p:tgtEl>
                                          <p:spTgt spid="50186"/>
                                        </p:tgtEl>
                                      </p:cBhvr>
                                    </p:animEffect>
                                  </p:childTnLst>
                                </p:cTn>
                              </p:par>
                            </p:childTnLst>
                          </p:cTn>
                        </p:par>
                        <p:par>
                          <p:cTn id="23" fill="hold">
                            <p:stCondLst>
                              <p:cond delay="6000"/>
                            </p:stCondLst>
                            <p:childTnLst>
                              <p:par>
                                <p:cTn id="24" presetID="1" presetClass="entr" presetSubtype="0" fill="hold" nodeType="afterEffect">
                                  <p:stCondLst>
                                    <p:cond delay="0"/>
                                  </p:stCondLst>
                                  <p:childTnLst>
                                    <p:set>
                                      <p:cBhvr>
                                        <p:cTn id="25" dur="1" fill="hold">
                                          <p:stCondLst>
                                            <p:cond delay="0"/>
                                          </p:stCondLst>
                                        </p:cTn>
                                        <p:tgtEl>
                                          <p:spTgt spid="50183"/>
                                        </p:tgtEl>
                                        <p:attrNameLst>
                                          <p:attrName>style.visibility</p:attrName>
                                        </p:attrNameLst>
                                      </p:cBhvr>
                                      <p:to>
                                        <p:strVal val="visible"/>
                                      </p:to>
                                    </p:set>
                                  </p:childTnLst>
                                </p:cTn>
                              </p:par>
                              <p:par>
                                <p:cTn id="26" presetID="42" presetClass="entr" presetSubtype="0" fill="hold" nodeType="withEffect">
                                  <p:stCondLst>
                                    <p:cond delay="0"/>
                                  </p:stCondLst>
                                  <p:childTnLst>
                                    <p:set>
                                      <p:cBhvr>
                                        <p:cTn id="27" dur="1" fill="hold">
                                          <p:stCondLst>
                                            <p:cond delay="0"/>
                                          </p:stCondLst>
                                        </p:cTn>
                                        <p:tgtEl>
                                          <p:spTgt spid="50188"/>
                                        </p:tgtEl>
                                        <p:attrNameLst>
                                          <p:attrName>style.visibility</p:attrName>
                                        </p:attrNameLst>
                                      </p:cBhvr>
                                      <p:to>
                                        <p:strVal val="visible"/>
                                      </p:to>
                                    </p:set>
                                    <p:animEffect transition="in" filter="fade">
                                      <p:cBhvr>
                                        <p:cTn id="28" dur="2000"/>
                                        <p:tgtEl>
                                          <p:spTgt spid="50188"/>
                                        </p:tgtEl>
                                      </p:cBhvr>
                                    </p:animEffect>
                                    <p:anim calcmode="lin" valueType="num">
                                      <p:cBhvr>
                                        <p:cTn id="29" dur="2000" fill="hold"/>
                                        <p:tgtEl>
                                          <p:spTgt spid="50188"/>
                                        </p:tgtEl>
                                        <p:attrNameLst>
                                          <p:attrName>ppt_x</p:attrName>
                                        </p:attrNameLst>
                                      </p:cBhvr>
                                      <p:tavLst>
                                        <p:tav tm="0">
                                          <p:val>
                                            <p:strVal val="#ppt_x"/>
                                          </p:val>
                                        </p:tav>
                                        <p:tav tm="100000">
                                          <p:val>
                                            <p:strVal val="#ppt_x"/>
                                          </p:val>
                                        </p:tav>
                                      </p:tavLst>
                                    </p:anim>
                                    <p:anim calcmode="lin" valueType="num">
                                      <p:cBhvr>
                                        <p:cTn id="30" dur="2000" fill="hold"/>
                                        <p:tgtEl>
                                          <p:spTgt spid="50188"/>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50189"/>
                                        </p:tgtEl>
                                        <p:attrNameLst>
                                          <p:attrName>style.visibility</p:attrName>
                                        </p:attrNameLst>
                                      </p:cBhvr>
                                      <p:to>
                                        <p:strVal val="visible"/>
                                      </p:to>
                                    </p:set>
                                    <p:animEffect transition="in" filter="fade">
                                      <p:cBhvr>
                                        <p:cTn id="33" dur="2000"/>
                                        <p:tgtEl>
                                          <p:spTgt spid="50189"/>
                                        </p:tgtEl>
                                      </p:cBhvr>
                                    </p:animEffect>
                                    <p:anim calcmode="lin" valueType="num">
                                      <p:cBhvr>
                                        <p:cTn id="34" dur="2000" fill="hold"/>
                                        <p:tgtEl>
                                          <p:spTgt spid="50189"/>
                                        </p:tgtEl>
                                        <p:attrNameLst>
                                          <p:attrName>ppt_x</p:attrName>
                                        </p:attrNameLst>
                                      </p:cBhvr>
                                      <p:tavLst>
                                        <p:tav tm="0">
                                          <p:val>
                                            <p:strVal val="#ppt_x"/>
                                          </p:val>
                                        </p:tav>
                                        <p:tav tm="100000">
                                          <p:val>
                                            <p:strVal val="#ppt_x"/>
                                          </p:val>
                                        </p:tav>
                                      </p:tavLst>
                                    </p:anim>
                                    <p:anim calcmode="lin" valueType="num">
                                      <p:cBhvr>
                                        <p:cTn id="35" dur="2000" fill="hold"/>
                                        <p:tgtEl>
                                          <p:spTgt spid="501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2"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62465" name="图片 4"/>
          <p:cNvPicPr>
            <a:picLocks noChangeAspect="1"/>
          </p:cNvPicPr>
          <p:nvPr/>
        </p:nvPicPr>
        <p:blipFill>
          <a:blip r:embed="rId1"/>
          <a:stretch>
            <a:fillRect/>
          </a:stretch>
        </p:blipFill>
        <p:spPr>
          <a:xfrm>
            <a:off x="0" y="0"/>
            <a:ext cx="1938338" cy="1533525"/>
          </a:xfrm>
          <a:prstGeom prst="rect">
            <a:avLst/>
          </a:prstGeom>
          <a:noFill/>
          <a:ln w="9525">
            <a:noFill/>
          </a:ln>
        </p:spPr>
      </p:pic>
      <p:sp>
        <p:nvSpPr>
          <p:cNvPr id="51204" name="矩形 2"/>
          <p:cNvSpPr/>
          <p:nvPr/>
        </p:nvSpPr>
        <p:spPr>
          <a:xfrm>
            <a:off x="2003425" y="1533525"/>
            <a:ext cx="5391150" cy="520700"/>
          </a:xfrm>
          <a:prstGeom prst="rect">
            <a:avLst/>
          </a:prstGeom>
          <a:noFill/>
          <a:ln w="19050" cap="flat" cmpd="sng">
            <a:solidFill>
              <a:schemeClr val="bg1"/>
            </a:solidFill>
            <a:prstDash val="lgDashDot"/>
            <a:miter/>
            <a:headEnd type="none" w="med" len="med"/>
            <a:tailEnd type="none" w="med" len="med"/>
          </a:ln>
        </p:spPr>
        <p:txBody>
          <a:bodyPr wrap="square" anchor="t">
            <a:spAutoFit/>
          </a:bodyPr>
          <a:p>
            <a:pPr eaLnBrk="0" hangingPunct="0"/>
            <a:r>
              <a:rPr lang="zh-CN" altLang="en-US" sz="2800" b="1" dirty="0">
                <a:solidFill>
                  <a:srgbClr val="E41908"/>
                </a:solidFill>
                <a:latin typeface="黑体" panose="02010609060101010101" charset="-122"/>
                <a:ea typeface="黑体" panose="02010609060101010101" charset="-122"/>
                <a:sym typeface="华文楷体" pitchFamily="2" charset="-122"/>
              </a:rPr>
              <a:t>“世异则事异，事异则备变。”</a:t>
            </a:r>
            <a:endParaRPr lang="zh-CN" altLang="en-US" sz="2800" b="1" dirty="0">
              <a:solidFill>
                <a:srgbClr val="E41908"/>
              </a:solidFill>
              <a:latin typeface="黑体" panose="02010609060101010101" charset="-122"/>
              <a:ea typeface="黑体" panose="02010609060101010101" charset="-122"/>
              <a:sym typeface="华文楷体" pitchFamily="2" charset="-122"/>
            </a:endParaRPr>
          </a:p>
        </p:txBody>
      </p:sp>
      <p:sp>
        <p:nvSpPr>
          <p:cNvPr id="51205" name="矩形 3"/>
          <p:cNvSpPr/>
          <p:nvPr/>
        </p:nvSpPr>
        <p:spPr>
          <a:xfrm>
            <a:off x="1825625" y="5243513"/>
            <a:ext cx="6162675" cy="398462"/>
          </a:xfrm>
          <a:prstGeom prst="rect">
            <a:avLst/>
          </a:prstGeom>
          <a:noFill/>
          <a:ln w="9525">
            <a:noFill/>
          </a:ln>
        </p:spPr>
        <p:txBody>
          <a:bodyPr wrap="square" anchor="t">
            <a:spAutoFit/>
          </a:bodyPr>
          <a:p>
            <a:pPr eaLnBrk="0" hangingPunct="0"/>
            <a:r>
              <a:rPr lang="zh-CN" altLang="en-US" sz="2000" dirty="0">
                <a:solidFill>
                  <a:srgbClr val="000000"/>
                </a:solidFill>
                <a:latin typeface="黑体" panose="02010609060101010101" charset="-122"/>
                <a:ea typeface="黑体" panose="02010609060101010101" charset="-122"/>
                <a:sym typeface="华文楷体" pitchFamily="2" charset="-122"/>
              </a:rPr>
              <a:t>紧扣新矛盾、瞄准新目标、踏上新征程、无愧新时代</a:t>
            </a:r>
            <a:endParaRPr lang="zh-CN" altLang="en-US" sz="2000" dirty="0">
              <a:solidFill>
                <a:srgbClr val="000000"/>
              </a:solidFill>
              <a:latin typeface="黑体" panose="02010609060101010101" charset="-122"/>
              <a:ea typeface="黑体" panose="02010609060101010101" charset="-122"/>
              <a:sym typeface="华文楷体" pitchFamily="2" charset="-122"/>
            </a:endParaRPr>
          </a:p>
        </p:txBody>
      </p:sp>
      <p:pic>
        <p:nvPicPr>
          <p:cNvPr id="51208" name="Picture 6" descr="http://bpic.588ku.com/element_origin_min_pic/17/11/09/c98fc34556a74bb2ef5a72a462cfe449.jpg"/>
          <p:cNvPicPr>
            <a:picLocks noChangeAspect="1"/>
          </p:cNvPicPr>
          <p:nvPr/>
        </p:nvPicPr>
        <p:blipFill>
          <a:blip r:embed="rId2"/>
          <a:srcRect t="20081" r="2573" b="19917"/>
          <a:stretch>
            <a:fillRect/>
          </a:stretch>
        </p:blipFill>
        <p:spPr>
          <a:xfrm>
            <a:off x="2308225" y="2708275"/>
            <a:ext cx="4527550" cy="1716088"/>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1204"/>
                                        </p:tgtEl>
                                        <p:attrNameLst>
                                          <p:attrName>style.visibility</p:attrName>
                                        </p:attrNameLst>
                                      </p:cBhvr>
                                      <p:to>
                                        <p:strVal val="visible"/>
                                      </p:to>
                                    </p:set>
                                    <p:animEffect transition="in" filter="wipe(up)">
                                      <p:cBhvr>
                                        <p:cTn id="7" dur="2000"/>
                                        <p:tgtEl>
                                          <p:spTgt spid="51204"/>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51208"/>
                                        </p:tgtEl>
                                        <p:attrNameLst>
                                          <p:attrName>style.visibility</p:attrName>
                                        </p:attrNameLst>
                                      </p:cBhvr>
                                      <p:to>
                                        <p:strVal val="visible"/>
                                      </p:to>
                                    </p:set>
                                    <p:animEffect transition="in" filter="wipe(up)">
                                      <p:cBhvr>
                                        <p:cTn id="11" dur="2000"/>
                                        <p:tgtEl>
                                          <p:spTgt spid="51208"/>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1205"/>
                                        </p:tgtEl>
                                        <p:attrNameLst>
                                          <p:attrName>style.visibility</p:attrName>
                                        </p:attrNameLst>
                                      </p:cBhvr>
                                      <p:to>
                                        <p:strVal val="visible"/>
                                      </p:to>
                                    </p:set>
                                    <p:animEffect transition="in" filter="wipe(up)">
                                      <p:cBhvr>
                                        <p:cTn id="14" dur="2000"/>
                                        <p:tgtEl>
                                          <p:spTgt spid="51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bldLvl="0" animBg="1"/>
      <p:bldP spid="51205"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15361" name="标题 1"/>
          <p:cNvSpPr>
            <a:spLocks noGrp="1"/>
          </p:cNvSpPr>
          <p:nvPr>
            <p:ph type="title"/>
          </p:nvPr>
        </p:nvSpPr>
        <p:spPr>
          <a:ln/>
        </p:spPr>
        <p:txBody>
          <a:bodyPr anchor="ctr"/>
          <a:p>
            <a:r>
              <a:rPr lang="zh-CN" altLang="en-US" sz="2800" b="1">
                <a:latin typeface="黑体" panose="02010609060101010101" charset="-122"/>
                <a:ea typeface="黑体" panose="02010609060101010101" charset="-122"/>
              </a:rPr>
              <a:t>新民主主义革命时期党对社会主要矛盾的认识</a:t>
            </a:r>
            <a:endParaRPr lang="zh-CN" altLang="en-US" sz="2800" b="1">
              <a:latin typeface="黑体" panose="02010609060101010101" charset="-122"/>
              <a:ea typeface="黑体" panose="02010609060101010101" charset="-122"/>
            </a:endParaRPr>
          </a:p>
        </p:txBody>
      </p:sp>
      <p:sp>
        <p:nvSpPr>
          <p:cNvPr id="15362" name="内容占位符 2"/>
          <p:cNvSpPr>
            <a:spLocks noGrp="1"/>
          </p:cNvSpPr>
          <p:nvPr>
            <p:ph idx="1"/>
          </p:nvPr>
        </p:nvSpPr>
        <p:spPr>
          <a:xfrm>
            <a:off x="457200" y="1855788"/>
            <a:ext cx="8229600" cy="4525962"/>
          </a:xfrm>
          <a:ln/>
        </p:spPr>
        <p:txBody>
          <a:bodyPr anchor="t"/>
          <a:p>
            <a:pPr latinLnBrk="0">
              <a:lnSpc>
                <a:spcPct val="150000"/>
              </a:lnSpc>
              <a:spcBef>
                <a:spcPct val="0"/>
              </a:spcBef>
            </a:pPr>
            <a:r>
              <a:rPr lang="zh-CN" altLang="en-US" sz="2000" b="1">
                <a:latin typeface="楷体" panose="02010609060101010101" pitchFamily="49" charset="-122"/>
                <a:ea typeface="楷体" panose="02010609060101010101" pitchFamily="49" charset="-122"/>
              </a:rPr>
              <a:t>（一）1921-1931：中国共产党对社会主要矛盾的认识经历了无产阶级与资产阶级的矛盾———人民大众与列强和军阀之间的矛盾———人民大众与“三座大山”的矛盾的演变过程。</a:t>
            </a:r>
            <a:endParaRPr lang="zh-CN" altLang="en-US" sz="2000" b="1">
              <a:latin typeface="楷体" panose="02010609060101010101" pitchFamily="49" charset="-122"/>
              <a:ea typeface="楷体" panose="02010609060101010101" pitchFamily="49" charset="-122"/>
            </a:endParaRPr>
          </a:p>
          <a:p>
            <a:pPr latinLnBrk="0">
              <a:lnSpc>
                <a:spcPct val="150000"/>
              </a:lnSpc>
              <a:spcBef>
                <a:spcPct val="0"/>
              </a:spcBef>
            </a:pPr>
            <a:r>
              <a:rPr lang="zh-CN" altLang="en-US" sz="2000" b="1">
                <a:latin typeface="楷体" panose="02010609060101010101" pitchFamily="49" charset="-122"/>
                <a:ea typeface="楷体" panose="02010609060101010101" pitchFamily="49" charset="-122"/>
              </a:rPr>
              <a:t>（二）</a:t>
            </a:r>
            <a:r>
              <a:rPr lang="en-US" altLang="zh-CN" sz="2000" b="1">
                <a:latin typeface="楷体" panose="02010609060101010101" pitchFamily="49" charset="-122"/>
                <a:ea typeface="楷体" panose="02010609060101010101" pitchFamily="49" charset="-122"/>
              </a:rPr>
              <a:t>1931-1945</a:t>
            </a:r>
            <a:r>
              <a:rPr lang="zh-CN" altLang="en-US" sz="2000" b="1">
                <a:latin typeface="楷体" panose="02010609060101010101" pitchFamily="49" charset="-122"/>
                <a:ea typeface="楷体" panose="02010609060101010101" pitchFamily="49" charset="-122"/>
              </a:rPr>
              <a:t>：中日矛盾逐渐成为主要矛盾、国内矛盾降到次要和服从的地位。</a:t>
            </a:r>
            <a:endParaRPr lang="zh-CN" altLang="en-US" sz="2000" b="1">
              <a:latin typeface="楷体" panose="02010609060101010101" pitchFamily="49" charset="-122"/>
              <a:ea typeface="楷体" panose="02010609060101010101" pitchFamily="49" charset="-122"/>
            </a:endParaRPr>
          </a:p>
          <a:p>
            <a:pPr latinLnBrk="0">
              <a:lnSpc>
                <a:spcPct val="150000"/>
              </a:lnSpc>
              <a:spcBef>
                <a:spcPct val="0"/>
              </a:spcBef>
            </a:pPr>
            <a:r>
              <a:rPr lang="zh-CN" altLang="en-US" sz="2000" b="1">
                <a:latin typeface="楷体" panose="02010609060101010101" pitchFamily="49" charset="-122"/>
                <a:ea typeface="楷体" panose="02010609060101010101" pitchFamily="49" charset="-122"/>
              </a:rPr>
              <a:t>（三）</a:t>
            </a:r>
            <a:r>
              <a:rPr lang="en-US" altLang="zh-CN" sz="2000" b="1">
                <a:latin typeface="楷体" panose="02010609060101010101" pitchFamily="49" charset="-122"/>
                <a:ea typeface="楷体" panose="02010609060101010101" pitchFamily="49" charset="-122"/>
              </a:rPr>
              <a:t>1945-1949</a:t>
            </a:r>
            <a:r>
              <a:rPr lang="zh-CN" altLang="en-US" sz="2000" b="1">
                <a:latin typeface="楷体" panose="02010609060101010101" pitchFamily="49" charset="-122"/>
                <a:ea typeface="楷体" panose="02010609060101010101" pitchFamily="49" charset="-122"/>
              </a:rPr>
              <a:t>：人民大众和国民党反动派的矛盾逐步上升为中国社会的主要矛盾。</a:t>
            </a:r>
            <a:endParaRPr lang="zh-CN" altLang="en-US" sz="2800"/>
          </a:p>
          <a:p>
            <a:pPr latinLnBrk="0">
              <a:lnSpc>
                <a:spcPct val="150000"/>
              </a:lnSpc>
              <a:spcBef>
                <a:spcPct val="0"/>
              </a:spcBef>
            </a:pPr>
            <a:endParaRPr lang="en-US" altLang="zh-CN" sz="2800"/>
          </a:p>
        </p:txBody>
      </p:sp>
    </p:spTree>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63489" name="图片 4"/>
          <p:cNvPicPr>
            <a:picLocks noChangeAspect="1"/>
          </p:cNvPicPr>
          <p:nvPr/>
        </p:nvPicPr>
        <p:blipFill>
          <a:blip r:embed="rId1"/>
          <a:stretch>
            <a:fillRect/>
          </a:stretch>
        </p:blipFill>
        <p:spPr>
          <a:xfrm>
            <a:off x="0" y="0"/>
            <a:ext cx="1938338" cy="1533525"/>
          </a:xfrm>
          <a:prstGeom prst="rect">
            <a:avLst/>
          </a:prstGeom>
          <a:noFill/>
          <a:ln w="9525">
            <a:noFill/>
          </a:ln>
        </p:spPr>
      </p:pic>
      <p:grpSp>
        <p:nvGrpSpPr>
          <p:cNvPr id="3" name="Group 3"/>
          <p:cNvGrpSpPr/>
          <p:nvPr/>
        </p:nvGrpSpPr>
        <p:grpSpPr>
          <a:xfrm>
            <a:off x="1552575" y="1694454"/>
            <a:ext cx="6532880" cy="3896721"/>
            <a:chOff x="1287293" y="1165631"/>
            <a:chExt cx="6657601" cy="4754851"/>
          </a:xfrm>
          <a:solidFill>
            <a:schemeClr val="bg1">
              <a:lumMod val="95000"/>
            </a:schemeClr>
          </a:solidFill>
          <a:effectLst>
            <a:outerShdw blurRad="266700" dist="215900" dir="2700000">
              <a:srgbClr val="000000">
                <a:alpha val="43000"/>
              </a:srgbClr>
            </a:outerShdw>
          </a:effectLst>
        </p:grpSpPr>
        <p:sp>
          <p:nvSpPr>
            <p:cNvPr id="4" name="Rectangle 4"/>
            <p:cNvSpPr/>
            <p:nvPr/>
          </p:nvSpPr>
          <p:spPr>
            <a:xfrm>
              <a:off x="1287293" y="1166072"/>
              <a:ext cx="6657601" cy="4754083"/>
            </a:xfrm>
            <a:prstGeom prst="rect">
              <a:avLst/>
            </a:prstGeom>
            <a:grpFill/>
            <a:ln w="28575" cmpd="dbl">
              <a:solidFill>
                <a:schemeClr val="accent1">
                  <a:shade val="50000"/>
                </a:schemeClr>
              </a:solidFill>
              <a:prstDash val="sysDot"/>
            </a:ln>
          </p:spPr>
          <p:style>
            <a:lnRef idx="1">
              <a:schemeClr val="accent1"/>
            </a:lnRef>
            <a:fillRef idx="3">
              <a:schemeClr val="accent1"/>
            </a:fillRef>
            <a:effectRef idx="2">
              <a:schemeClr val="accent1"/>
            </a:effectRef>
            <a:fontRef idx="minor">
              <a:schemeClr val="lt1"/>
            </a:fontRef>
          </p:style>
          <p:txBody>
            <a:bodyPr anchor="ctr"/>
            <a:p>
              <a:pPr fontAlgn="base">
                <a:lnSpc>
                  <a:spcPct val="150000"/>
                </a:lnSpc>
                <a:buFont typeface="Wingdings" panose="05000000000000000000" pitchFamily="2" charset="2"/>
                <a:buChar char="u"/>
              </a:pPr>
              <a:r>
                <a:rPr lang="en-US" altLang="zh-CN" sz="2000" strike="noStrike" noProof="1" dirty="0">
                  <a:solidFill>
                    <a:schemeClr val="tx1"/>
                  </a:solidFill>
                  <a:latin typeface="黑体" panose="02010609060101010101" charset="-122"/>
                  <a:ea typeface="黑体" panose="02010609060101010101" charset="-122"/>
                  <a:sym typeface="+mn-ea"/>
                </a:rPr>
                <a:t>《</a:t>
              </a:r>
              <a:r>
                <a:rPr lang="zh-CN" altLang="en-US" sz="2000" strike="noStrike" noProof="1" dirty="0">
                  <a:solidFill>
                    <a:schemeClr val="tx1"/>
                  </a:solidFill>
                  <a:latin typeface="黑体" panose="02010609060101010101" charset="-122"/>
                  <a:ea typeface="黑体" panose="02010609060101010101" charset="-122"/>
                  <a:sym typeface="+mn-ea"/>
                </a:rPr>
                <a:t>牢牢把握社会主义初级阶段的基本国情</a:t>
              </a:r>
              <a:r>
                <a:rPr lang="en-US" altLang="zh-CN" sz="2000" strike="noStrike" noProof="1" dirty="0">
                  <a:solidFill>
                    <a:schemeClr val="tx1"/>
                  </a:solidFill>
                  <a:latin typeface="黑体" panose="02010609060101010101" charset="-122"/>
                  <a:ea typeface="黑体" panose="02010609060101010101" charset="-122"/>
                  <a:sym typeface="+mn-ea"/>
                </a:rPr>
                <a:t>》</a:t>
              </a:r>
              <a:endParaRPr lang="zh-CN" altLang="en-US" sz="2000" strike="noStrike" noProof="1" dirty="0">
                <a:solidFill>
                  <a:schemeClr val="tx1"/>
                </a:solidFill>
                <a:latin typeface="Calibri" panose="020F0502020204030204" pitchFamily="34" charset="0"/>
                <a:ea typeface="黑体" panose="02010609060101010101" charset="-122"/>
                <a:sym typeface="+mn-ea"/>
              </a:endParaRPr>
            </a:p>
            <a:p>
              <a:pPr algn="r" fontAlgn="base">
                <a:lnSpc>
                  <a:spcPct val="150000"/>
                </a:lnSpc>
                <a:buFont typeface="Wingdings" panose="05000000000000000000" pitchFamily="2" charset="2"/>
              </a:pPr>
              <a:r>
                <a:rPr lang="zh-CN" altLang="en-US" sz="2000" strike="noStrike" noProof="1" dirty="0">
                  <a:solidFill>
                    <a:schemeClr val="tx1"/>
                  </a:solidFill>
                  <a:latin typeface="Calibri" panose="020F0502020204030204" pitchFamily="34" charset="0"/>
                  <a:sym typeface="+mn-ea"/>
                </a:rPr>
                <a:t>刘学礼、孙迪 </a:t>
              </a:r>
              <a:r>
                <a:rPr lang="en-US" altLang="zh-CN" sz="2000" strike="noStrike" noProof="1" dirty="0">
                  <a:solidFill>
                    <a:schemeClr val="tx1"/>
                  </a:solidFill>
                  <a:latin typeface="Calibri" panose="020F0502020204030204" pitchFamily="34" charset="0"/>
                  <a:sym typeface="+mn-ea"/>
                </a:rPr>
                <a:t>《</a:t>
              </a:r>
              <a:r>
                <a:rPr lang="zh-CN" altLang="en-US" sz="2000" strike="noStrike" noProof="1" dirty="0">
                  <a:solidFill>
                    <a:schemeClr val="tx1"/>
                  </a:solidFill>
                  <a:latin typeface="Calibri" panose="020F0502020204030204" pitchFamily="34" charset="0"/>
                  <a:sym typeface="+mn-ea"/>
                </a:rPr>
                <a:t>求是</a:t>
              </a:r>
              <a:r>
                <a:rPr lang="en-US" altLang="zh-CN" sz="2000" strike="noStrike" noProof="1" dirty="0">
                  <a:solidFill>
                    <a:schemeClr val="tx1"/>
                  </a:solidFill>
                  <a:latin typeface="Calibri" panose="020F0502020204030204" pitchFamily="34" charset="0"/>
                  <a:sym typeface="+mn-ea"/>
                </a:rPr>
                <a:t>》 2017</a:t>
              </a:r>
              <a:r>
                <a:rPr lang="zh-CN" altLang="en-US" sz="2000" strike="noStrike" noProof="1" dirty="0">
                  <a:solidFill>
                    <a:schemeClr val="tx1"/>
                  </a:solidFill>
                  <a:latin typeface="Calibri" panose="020F0502020204030204" pitchFamily="34" charset="0"/>
                  <a:sym typeface="+mn-ea"/>
                </a:rPr>
                <a:t>年</a:t>
              </a:r>
              <a:r>
                <a:rPr lang="en-US" altLang="zh-CN" sz="2000" strike="noStrike" noProof="1" dirty="0">
                  <a:solidFill>
                    <a:schemeClr val="tx1"/>
                  </a:solidFill>
                  <a:latin typeface="Calibri" panose="020F0502020204030204" pitchFamily="34" charset="0"/>
                  <a:sym typeface="+mn-ea"/>
                </a:rPr>
                <a:t>11</a:t>
              </a:r>
              <a:r>
                <a:rPr lang="zh-CN" altLang="en-US" sz="2000" strike="noStrike" noProof="1" dirty="0">
                  <a:solidFill>
                    <a:schemeClr val="tx1"/>
                  </a:solidFill>
                  <a:latin typeface="Calibri" panose="020F0502020204030204" pitchFamily="34" charset="0"/>
                  <a:sym typeface="+mn-ea"/>
                </a:rPr>
                <a:t>月</a:t>
              </a:r>
              <a:r>
                <a:rPr lang="en-US" altLang="zh-CN" sz="2000" strike="noStrike" noProof="1" dirty="0">
                  <a:solidFill>
                    <a:schemeClr val="tx1"/>
                  </a:solidFill>
                  <a:latin typeface="Calibri" panose="020F0502020204030204" pitchFamily="34" charset="0"/>
                  <a:sym typeface="+mn-ea"/>
                </a:rPr>
                <a:t>30</a:t>
              </a:r>
              <a:r>
                <a:rPr lang="zh-CN" altLang="en-US" sz="2000" strike="noStrike" noProof="1" dirty="0">
                  <a:solidFill>
                    <a:schemeClr val="tx1"/>
                  </a:solidFill>
                  <a:latin typeface="Calibri" panose="020F0502020204030204" pitchFamily="34" charset="0"/>
                  <a:sym typeface="+mn-ea"/>
                </a:rPr>
                <a:t>日</a:t>
              </a:r>
              <a:endParaRPr lang="zh-CN" altLang="en-US" sz="2000" strike="noStrike" noProof="1" dirty="0">
                <a:solidFill>
                  <a:schemeClr val="tx1"/>
                </a:solidFill>
                <a:latin typeface="Calibri" panose="020F0502020204030204" pitchFamily="34" charset="0"/>
                <a:sym typeface="+mn-ea"/>
              </a:endParaRPr>
            </a:p>
            <a:p>
              <a:pPr fontAlgn="base">
                <a:lnSpc>
                  <a:spcPct val="150000"/>
                </a:lnSpc>
                <a:buFont typeface="Wingdings" panose="05000000000000000000" pitchFamily="2" charset="2"/>
                <a:buChar char="u"/>
              </a:pPr>
              <a:r>
                <a:rPr lang="en-US" altLang="zh-CN" sz="2000" strike="noStrike" noProof="1" dirty="0">
                  <a:solidFill>
                    <a:schemeClr val="tx1"/>
                  </a:solidFill>
                  <a:latin typeface="黑体" panose="02010609060101010101" charset="-122"/>
                  <a:ea typeface="黑体" panose="02010609060101010101" charset="-122"/>
                  <a:sym typeface="+mn-ea"/>
                </a:rPr>
                <a:t>《</a:t>
              </a:r>
              <a:r>
                <a:rPr lang="zh-CN" altLang="en-US" sz="2000" strike="noStrike" noProof="1" dirty="0">
                  <a:solidFill>
                    <a:schemeClr val="tx1"/>
                  </a:solidFill>
                  <a:latin typeface="黑体" panose="02010609060101010101" charset="-122"/>
                  <a:ea typeface="黑体" panose="02010609060101010101" charset="-122"/>
                  <a:sym typeface="+mn-ea"/>
                </a:rPr>
                <a:t>正确把握我国社会主要矛盾的变化</a:t>
              </a:r>
              <a:r>
                <a:rPr lang="en-US" altLang="zh-CN" sz="2000" strike="noStrike" noProof="1" dirty="0">
                  <a:solidFill>
                    <a:schemeClr val="tx1"/>
                  </a:solidFill>
                  <a:latin typeface="黑体" panose="02010609060101010101" charset="-122"/>
                  <a:ea typeface="黑体" panose="02010609060101010101" charset="-122"/>
                  <a:sym typeface="+mn-ea"/>
                </a:rPr>
                <a:t>》</a:t>
              </a:r>
              <a:endParaRPr lang="zh-CN" altLang="en-US" sz="2000" strike="noStrike" noProof="1" dirty="0">
                <a:solidFill>
                  <a:schemeClr val="tx1"/>
                </a:solidFill>
                <a:latin typeface="黑体" panose="02010609060101010101" charset="-122"/>
                <a:ea typeface="黑体" panose="02010609060101010101" charset="-122"/>
                <a:sym typeface="+mn-ea"/>
              </a:endParaRPr>
            </a:p>
            <a:p>
              <a:pPr algn="r" fontAlgn="base">
                <a:lnSpc>
                  <a:spcPct val="150000"/>
                </a:lnSpc>
                <a:buFont typeface="Wingdings" panose="05000000000000000000" pitchFamily="2" charset="2"/>
              </a:pPr>
              <a:r>
                <a:rPr lang="zh-CN" altLang="en-US" sz="2000" strike="noStrike" noProof="1" dirty="0">
                  <a:solidFill>
                    <a:schemeClr val="tx1"/>
                  </a:solidFill>
                  <a:latin typeface="Calibri" panose="020F0502020204030204" pitchFamily="34" charset="0"/>
                  <a:sym typeface="+mn-ea"/>
                </a:rPr>
                <a:t>冷溶 </a:t>
              </a:r>
              <a:r>
                <a:rPr lang="en-US" altLang="zh-CN" sz="2000" strike="noStrike" noProof="1" dirty="0">
                  <a:solidFill>
                    <a:schemeClr val="tx1"/>
                  </a:solidFill>
                  <a:latin typeface="Calibri" panose="020F0502020204030204" pitchFamily="34" charset="0"/>
                  <a:sym typeface="+mn-ea"/>
                </a:rPr>
                <a:t>《</a:t>
              </a:r>
              <a:r>
                <a:rPr lang="zh-CN" altLang="en-US" sz="2000" strike="noStrike" noProof="1" dirty="0">
                  <a:solidFill>
                    <a:schemeClr val="tx1"/>
                  </a:solidFill>
                  <a:latin typeface="Calibri" panose="020F0502020204030204" pitchFamily="34" charset="0"/>
                  <a:sym typeface="+mn-ea"/>
                </a:rPr>
                <a:t>人民日报</a:t>
              </a:r>
              <a:r>
                <a:rPr lang="en-US" altLang="zh-CN" sz="2000" strike="noStrike" noProof="1" dirty="0">
                  <a:solidFill>
                    <a:schemeClr val="tx1"/>
                  </a:solidFill>
                  <a:latin typeface="Calibri" panose="020F0502020204030204" pitchFamily="34" charset="0"/>
                  <a:sym typeface="+mn-ea"/>
                </a:rPr>
                <a:t>》 2017</a:t>
              </a:r>
              <a:r>
                <a:rPr lang="zh-CN" altLang="en-US" sz="2000" strike="noStrike" noProof="1" dirty="0">
                  <a:solidFill>
                    <a:schemeClr val="tx1"/>
                  </a:solidFill>
                  <a:latin typeface="Calibri" panose="020F0502020204030204" pitchFamily="34" charset="0"/>
                  <a:sym typeface="+mn-ea"/>
                </a:rPr>
                <a:t>年</a:t>
              </a:r>
              <a:r>
                <a:rPr lang="en-US" altLang="zh-CN" sz="2000" strike="noStrike" noProof="1" dirty="0">
                  <a:solidFill>
                    <a:schemeClr val="tx1"/>
                  </a:solidFill>
                  <a:latin typeface="Calibri" panose="020F0502020204030204" pitchFamily="34" charset="0"/>
                  <a:sym typeface="+mn-ea"/>
                </a:rPr>
                <a:t>11</a:t>
              </a:r>
              <a:r>
                <a:rPr lang="zh-CN" altLang="en-US" sz="2000" strike="noStrike" noProof="1" dirty="0">
                  <a:solidFill>
                    <a:schemeClr val="tx1"/>
                  </a:solidFill>
                  <a:latin typeface="Calibri" panose="020F0502020204030204" pitchFamily="34" charset="0"/>
                  <a:sym typeface="+mn-ea"/>
                </a:rPr>
                <a:t>月</a:t>
              </a:r>
              <a:r>
                <a:rPr lang="en-US" altLang="zh-CN" sz="2000" strike="noStrike" noProof="1" dirty="0">
                  <a:solidFill>
                    <a:schemeClr val="tx1"/>
                  </a:solidFill>
                  <a:latin typeface="Calibri" panose="020F0502020204030204" pitchFamily="34" charset="0"/>
                  <a:sym typeface="+mn-ea"/>
                </a:rPr>
                <a:t>27</a:t>
              </a:r>
              <a:r>
                <a:rPr lang="zh-CN" altLang="en-US" sz="2000" strike="noStrike" noProof="1" dirty="0">
                  <a:solidFill>
                    <a:schemeClr val="tx1"/>
                  </a:solidFill>
                  <a:latin typeface="Calibri" panose="020F0502020204030204" pitchFamily="34" charset="0"/>
                  <a:sym typeface="+mn-ea"/>
                </a:rPr>
                <a:t>日</a:t>
              </a:r>
              <a:endParaRPr lang="zh-CN" altLang="en-US" sz="2000" strike="noStrike" noProof="1" dirty="0">
                <a:solidFill>
                  <a:schemeClr val="tx1"/>
                </a:solidFill>
                <a:latin typeface="Calibri" panose="020F0502020204030204" pitchFamily="34" charset="0"/>
                <a:sym typeface="+mn-ea"/>
              </a:endParaRPr>
            </a:p>
            <a:p>
              <a:pPr fontAlgn="base">
                <a:lnSpc>
                  <a:spcPct val="150000"/>
                </a:lnSpc>
                <a:buFont typeface="Wingdings" panose="05000000000000000000" pitchFamily="2" charset="2"/>
                <a:buChar char="u"/>
              </a:pPr>
              <a:r>
                <a:rPr lang="en-US" altLang="zh-CN" sz="2000" strike="noStrike" noProof="1" dirty="0">
                  <a:solidFill>
                    <a:schemeClr val="tx1"/>
                  </a:solidFill>
                  <a:latin typeface="黑体" panose="02010609060101010101" charset="-122"/>
                  <a:ea typeface="黑体" panose="02010609060101010101" charset="-122"/>
                  <a:sym typeface="+mn-ea"/>
                </a:rPr>
                <a:t>《</a:t>
              </a:r>
              <a:r>
                <a:rPr lang="zh-CN" altLang="en-US" sz="2000" strike="noStrike" noProof="1" dirty="0">
                  <a:solidFill>
                    <a:schemeClr val="tx1"/>
                  </a:solidFill>
                  <a:latin typeface="黑体" panose="02010609060101010101" charset="-122"/>
                  <a:ea typeface="黑体" panose="02010609060101010101" charset="-122"/>
                  <a:sym typeface="+mn-ea"/>
                </a:rPr>
                <a:t>社会主要矛盾的转化规律及其政策走向</a:t>
              </a:r>
              <a:r>
                <a:rPr lang="en-US" altLang="zh-CN" sz="2000" strike="noStrike" noProof="1" dirty="0">
                  <a:solidFill>
                    <a:schemeClr val="tx1"/>
                  </a:solidFill>
                  <a:latin typeface="黑体" panose="02010609060101010101" charset="-122"/>
                  <a:ea typeface="黑体" panose="02010609060101010101" charset="-122"/>
                  <a:sym typeface="+mn-ea"/>
                </a:rPr>
                <a:t>》</a:t>
              </a:r>
              <a:endParaRPr lang="zh-CN" altLang="en-US" sz="2000" strike="noStrike" noProof="1" dirty="0">
                <a:solidFill>
                  <a:schemeClr val="tx1"/>
                </a:solidFill>
                <a:latin typeface="黑体" panose="02010609060101010101" charset="-122"/>
                <a:ea typeface="黑体" panose="02010609060101010101" charset="-122"/>
                <a:sym typeface="+mn-ea"/>
              </a:endParaRPr>
            </a:p>
            <a:p>
              <a:pPr algn="r" fontAlgn="base">
                <a:lnSpc>
                  <a:spcPct val="150000"/>
                </a:lnSpc>
                <a:buFont typeface="Wingdings" panose="05000000000000000000" pitchFamily="2" charset="2"/>
              </a:pPr>
              <a:r>
                <a:rPr lang="zh-CN" altLang="en-US" sz="2000" strike="noStrike" noProof="1" dirty="0">
                  <a:solidFill>
                    <a:schemeClr val="tx1"/>
                  </a:solidFill>
                  <a:latin typeface="Calibri" panose="020F0502020204030204" pitchFamily="34" charset="0"/>
                  <a:sym typeface="+mn-ea"/>
                </a:rPr>
                <a:t>黄泰岩 </a:t>
              </a:r>
              <a:r>
                <a:rPr lang="en-US" altLang="zh-CN" sz="2000" strike="noStrike" noProof="1" dirty="0">
                  <a:solidFill>
                    <a:schemeClr val="tx1"/>
                  </a:solidFill>
                  <a:latin typeface="Calibri" panose="020F0502020204030204" pitchFamily="34" charset="0"/>
                  <a:sym typeface="+mn-ea"/>
                </a:rPr>
                <a:t>《</a:t>
              </a:r>
              <a:r>
                <a:rPr lang="zh-CN" altLang="en-US" sz="2000" strike="noStrike" noProof="1" dirty="0">
                  <a:solidFill>
                    <a:schemeClr val="tx1"/>
                  </a:solidFill>
                  <a:latin typeface="Calibri" panose="020F0502020204030204" pitchFamily="34" charset="0"/>
                  <a:sym typeface="+mn-ea"/>
                </a:rPr>
                <a:t>光明日报</a:t>
              </a:r>
              <a:r>
                <a:rPr lang="en-US" altLang="zh-CN" sz="2000" strike="noStrike" noProof="1" dirty="0">
                  <a:solidFill>
                    <a:schemeClr val="tx1"/>
                  </a:solidFill>
                  <a:latin typeface="Calibri" panose="020F0502020204030204" pitchFamily="34" charset="0"/>
                  <a:sym typeface="+mn-ea"/>
                </a:rPr>
                <a:t>》 2017</a:t>
              </a:r>
              <a:r>
                <a:rPr lang="zh-CN" altLang="en-US" sz="2000" strike="noStrike" noProof="1" dirty="0">
                  <a:solidFill>
                    <a:schemeClr val="tx1"/>
                  </a:solidFill>
                  <a:latin typeface="Calibri" panose="020F0502020204030204" pitchFamily="34" charset="0"/>
                  <a:sym typeface="+mn-ea"/>
                </a:rPr>
                <a:t>年</a:t>
              </a:r>
              <a:r>
                <a:rPr lang="en-US" altLang="zh-CN" sz="2000" strike="noStrike" noProof="1" dirty="0">
                  <a:solidFill>
                    <a:schemeClr val="tx1"/>
                  </a:solidFill>
                  <a:latin typeface="Calibri" panose="020F0502020204030204" pitchFamily="34" charset="0"/>
                  <a:sym typeface="+mn-ea"/>
                </a:rPr>
                <a:t>11</a:t>
              </a:r>
              <a:r>
                <a:rPr lang="zh-CN" altLang="en-US" sz="2000" strike="noStrike" noProof="1" dirty="0">
                  <a:solidFill>
                    <a:schemeClr val="tx1"/>
                  </a:solidFill>
                  <a:latin typeface="Calibri" panose="020F0502020204030204" pitchFamily="34" charset="0"/>
                  <a:sym typeface="+mn-ea"/>
                </a:rPr>
                <a:t>月</a:t>
              </a:r>
              <a:r>
                <a:rPr lang="en-US" altLang="zh-CN" sz="2000" strike="noStrike" noProof="1" dirty="0">
                  <a:solidFill>
                    <a:schemeClr val="tx1"/>
                  </a:solidFill>
                  <a:latin typeface="Calibri" panose="020F0502020204030204" pitchFamily="34" charset="0"/>
                  <a:sym typeface="+mn-ea"/>
                </a:rPr>
                <a:t>21</a:t>
              </a:r>
              <a:r>
                <a:rPr lang="zh-CN" altLang="en-US" sz="2000" strike="noStrike" noProof="1" dirty="0">
                  <a:solidFill>
                    <a:schemeClr val="tx1"/>
                  </a:solidFill>
                  <a:latin typeface="Calibri" panose="020F0502020204030204" pitchFamily="34" charset="0"/>
                  <a:sym typeface="+mn-ea"/>
                </a:rPr>
                <a:t>日</a:t>
              </a:r>
              <a:endParaRPr lang="zh-CN" altLang="en-US" sz="2000" strike="noStrike" noProof="1" dirty="0">
                <a:solidFill>
                  <a:schemeClr val="tx1"/>
                </a:solidFill>
                <a:latin typeface="Calibri" panose="020F0502020204030204" pitchFamily="34" charset="0"/>
                <a:sym typeface="+mn-ea"/>
              </a:endParaRPr>
            </a:p>
            <a:p>
              <a:pPr fontAlgn="base">
                <a:lnSpc>
                  <a:spcPct val="150000"/>
                </a:lnSpc>
                <a:buFont typeface="Wingdings" panose="05000000000000000000" pitchFamily="2" charset="2"/>
                <a:buChar char="u"/>
              </a:pPr>
              <a:r>
                <a:rPr lang="en-US" altLang="zh-CN" sz="2000" strike="noStrike" noProof="1" dirty="0">
                  <a:solidFill>
                    <a:schemeClr val="tx1"/>
                  </a:solidFill>
                  <a:latin typeface="黑体" panose="02010609060101010101" charset="-122"/>
                  <a:ea typeface="黑体" panose="02010609060101010101" charset="-122"/>
                  <a:sym typeface="+mn-ea"/>
                </a:rPr>
                <a:t>《</a:t>
              </a:r>
              <a:r>
                <a:rPr lang="zh-CN" altLang="en-US" sz="2000" strike="noStrike" noProof="1" dirty="0">
                  <a:solidFill>
                    <a:schemeClr val="tx1"/>
                  </a:solidFill>
                  <a:latin typeface="黑体" panose="02010609060101010101" charset="-122"/>
                  <a:ea typeface="黑体" panose="02010609060101010101" charset="-122"/>
                  <a:sym typeface="+mn-ea"/>
                </a:rPr>
                <a:t>深入理解我国社会主要矛盾的转化</a:t>
              </a:r>
              <a:r>
                <a:rPr lang="en-US" altLang="zh-CN" sz="2000" strike="noStrike" noProof="1" dirty="0">
                  <a:solidFill>
                    <a:schemeClr val="tx1"/>
                  </a:solidFill>
                  <a:latin typeface="黑体" panose="02010609060101010101" charset="-122"/>
                  <a:ea typeface="黑体" panose="02010609060101010101" charset="-122"/>
                  <a:sym typeface="+mn-ea"/>
                </a:rPr>
                <a:t>》</a:t>
              </a:r>
              <a:endParaRPr lang="zh-CN" altLang="en-US" sz="2000" strike="noStrike" noProof="1" dirty="0">
                <a:solidFill>
                  <a:schemeClr val="tx1"/>
                </a:solidFill>
                <a:latin typeface="黑体" panose="02010609060101010101" charset="-122"/>
                <a:ea typeface="黑体" panose="02010609060101010101" charset="-122"/>
                <a:sym typeface="+mn-ea"/>
              </a:endParaRPr>
            </a:p>
            <a:p>
              <a:pPr algn="r" fontAlgn="base">
                <a:lnSpc>
                  <a:spcPct val="150000"/>
                </a:lnSpc>
                <a:buFont typeface="Wingdings" panose="05000000000000000000" pitchFamily="2" charset="2"/>
              </a:pPr>
              <a:r>
                <a:rPr lang="zh-CN" altLang="en-US" sz="2000" strike="noStrike" noProof="1" dirty="0">
                  <a:solidFill>
                    <a:schemeClr val="tx1"/>
                  </a:solidFill>
                  <a:latin typeface="Calibri" panose="020F0502020204030204" pitchFamily="34" charset="0"/>
                  <a:sym typeface="+mn-ea"/>
                </a:rPr>
                <a:t>陈晋 </a:t>
              </a:r>
              <a:r>
                <a:rPr lang="en-US" altLang="zh-CN" sz="2000" strike="noStrike" noProof="1" dirty="0">
                  <a:solidFill>
                    <a:schemeClr val="tx1"/>
                  </a:solidFill>
                  <a:latin typeface="Calibri" panose="020F0502020204030204" pitchFamily="34" charset="0"/>
                  <a:sym typeface="+mn-ea"/>
                </a:rPr>
                <a:t>《</a:t>
              </a:r>
              <a:r>
                <a:rPr lang="zh-CN" altLang="en-US" sz="2000" strike="noStrike" noProof="1" dirty="0">
                  <a:solidFill>
                    <a:schemeClr val="tx1"/>
                  </a:solidFill>
                  <a:latin typeface="Calibri" panose="020F0502020204030204" pitchFamily="34" charset="0"/>
                  <a:sym typeface="+mn-ea"/>
                </a:rPr>
                <a:t>北京日报</a:t>
              </a:r>
              <a:r>
                <a:rPr lang="en-US" altLang="zh-CN" sz="2000" strike="noStrike" noProof="1" dirty="0">
                  <a:solidFill>
                    <a:schemeClr val="tx1"/>
                  </a:solidFill>
                  <a:latin typeface="Calibri" panose="020F0502020204030204" pitchFamily="34" charset="0"/>
                  <a:sym typeface="+mn-ea"/>
                </a:rPr>
                <a:t>》 2017</a:t>
              </a:r>
              <a:r>
                <a:rPr lang="zh-CN" altLang="en-US" sz="2000" strike="noStrike" noProof="1" dirty="0">
                  <a:solidFill>
                    <a:schemeClr val="tx1"/>
                  </a:solidFill>
                  <a:latin typeface="Calibri" panose="020F0502020204030204" pitchFamily="34" charset="0"/>
                  <a:sym typeface="+mn-ea"/>
                </a:rPr>
                <a:t>年</a:t>
              </a:r>
              <a:r>
                <a:rPr lang="en-US" altLang="zh-CN" sz="2000" strike="noStrike" noProof="1" dirty="0">
                  <a:solidFill>
                    <a:schemeClr val="tx1"/>
                  </a:solidFill>
                  <a:latin typeface="Calibri" panose="020F0502020204030204" pitchFamily="34" charset="0"/>
                  <a:sym typeface="+mn-ea"/>
                </a:rPr>
                <a:t>11</a:t>
              </a:r>
              <a:r>
                <a:rPr lang="zh-CN" altLang="en-US" sz="2000" strike="noStrike" noProof="1" dirty="0">
                  <a:solidFill>
                    <a:schemeClr val="tx1"/>
                  </a:solidFill>
                  <a:latin typeface="Calibri" panose="020F0502020204030204" pitchFamily="34" charset="0"/>
                  <a:sym typeface="+mn-ea"/>
                </a:rPr>
                <a:t>月</a:t>
              </a:r>
              <a:r>
                <a:rPr lang="en-US" altLang="zh-CN" sz="2000" strike="noStrike" noProof="1" dirty="0">
                  <a:solidFill>
                    <a:schemeClr val="tx1"/>
                  </a:solidFill>
                  <a:latin typeface="Calibri" panose="020F0502020204030204" pitchFamily="34" charset="0"/>
                  <a:sym typeface="+mn-ea"/>
                </a:rPr>
                <a:t>13</a:t>
              </a:r>
              <a:r>
                <a:rPr lang="zh-CN" altLang="en-US" sz="2000" strike="noStrike" noProof="1" dirty="0">
                  <a:solidFill>
                    <a:schemeClr val="tx1"/>
                  </a:solidFill>
                  <a:latin typeface="Calibri" panose="020F0502020204030204" pitchFamily="34" charset="0"/>
                  <a:sym typeface="+mn-ea"/>
                </a:rPr>
                <a:t>日</a:t>
              </a:r>
              <a:endParaRPr lang="zh-CN" altLang="en-US" sz="2000" strike="noStrike" noProof="1" dirty="0">
                <a:solidFill>
                  <a:schemeClr val="tx1"/>
                </a:solidFill>
                <a:latin typeface="Calibri" panose="020F0502020204030204" pitchFamily="34" charset="0"/>
                <a:ea typeface="宋体" panose="02010600030101010101" pitchFamily="2" charset="-122"/>
                <a:sym typeface="+mn-ea"/>
              </a:endParaRPr>
            </a:p>
          </p:txBody>
        </p:sp>
        <p:sp>
          <p:nvSpPr>
            <p:cNvPr id="8" name="Half Frame 5"/>
            <p:cNvSpPr/>
            <p:nvPr/>
          </p:nvSpPr>
          <p:spPr>
            <a:xfrm rot="5400000">
              <a:off x="7427822" y="1139857"/>
              <a:ext cx="491194" cy="542742"/>
            </a:xfrm>
            <a:prstGeom prst="halfFrame">
              <a:avLst/>
            </a:prstGeom>
            <a:grpFill/>
            <a:ln w="28575" cmpd="dbl">
              <a:solidFill>
                <a:schemeClr val="accent1">
                  <a:shade val="50000"/>
                </a:schemeClr>
              </a:solidFill>
              <a:prstDash val="sysDot"/>
            </a:ln>
          </p:spPr>
          <p:style>
            <a:lnRef idx="1">
              <a:schemeClr val="accent1"/>
            </a:lnRef>
            <a:fillRef idx="3">
              <a:schemeClr val="accent1"/>
            </a:fillRef>
            <a:effectRef idx="2">
              <a:schemeClr val="accent1"/>
            </a:effectRef>
            <a:fontRef idx="minor">
              <a:schemeClr val="lt1"/>
            </a:fontRef>
          </p:style>
          <p:txBody>
            <a:bodyPr anchor="ctr"/>
            <a:p>
              <a:pPr algn="ctr" defTabSz="457200" fontAlgn="auto">
                <a:spcBef>
                  <a:spcPts val="0"/>
                </a:spcBef>
                <a:spcAft>
                  <a:spcPts val="0"/>
                </a:spcAft>
                <a:defRPr/>
              </a:pPr>
              <a:endParaRPr lang="en-US" sz="1800" strike="noStrike" noProof="1">
                <a:solidFill>
                  <a:schemeClr val="tx1"/>
                </a:solidFill>
              </a:endParaRPr>
            </a:p>
          </p:txBody>
        </p:sp>
        <p:sp>
          <p:nvSpPr>
            <p:cNvPr id="10" name="Half Frame 6"/>
            <p:cNvSpPr/>
            <p:nvPr/>
          </p:nvSpPr>
          <p:spPr>
            <a:xfrm rot="16200000">
              <a:off x="1313067" y="5403514"/>
              <a:ext cx="491194" cy="542742"/>
            </a:xfrm>
            <a:prstGeom prst="halfFrame">
              <a:avLst/>
            </a:prstGeom>
            <a:grpFill/>
            <a:ln w="28575" cmpd="dbl">
              <a:solidFill>
                <a:schemeClr val="accent1">
                  <a:shade val="50000"/>
                </a:schemeClr>
              </a:solidFill>
              <a:prstDash val="sysDot"/>
            </a:ln>
          </p:spPr>
          <p:style>
            <a:lnRef idx="1">
              <a:schemeClr val="accent1"/>
            </a:lnRef>
            <a:fillRef idx="3">
              <a:schemeClr val="accent1"/>
            </a:fillRef>
            <a:effectRef idx="2">
              <a:schemeClr val="accent1"/>
            </a:effectRef>
            <a:fontRef idx="minor">
              <a:schemeClr val="lt1"/>
            </a:fontRef>
          </p:style>
          <p:txBody>
            <a:bodyPr anchor="ctr"/>
            <a:p>
              <a:pPr algn="ctr" defTabSz="457200" fontAlgn="auto">
                <a:spcBef>
                  <a:spcPts val="0"/>
                </a:spcBef>
                <a:spcAft>
                  <a:spcPts val="0"/>
                </a:spcAft>
                <a:defRPr/>
              </a:pPr>
              <a:endParaRPr lang="en-US" sz="1800" strike="noStrike" noProof="1">
                <a:solidFill>
                  <a:schemeClr val="tx1"/>
                </a:solidFill>
              </a:endParaRPr>
            </a:p>
          </p:txBody>
        </p:sp>
      </p:grpSp>
      <p:grpSp>
        <p:nvGrpSpPr>
          <p:cNvPr id="63491" name="组合 14"/>
          <p:cNvGrpSpPr/>
          <p:nvPr/>
        </p:nvGrpSpPr>
        <p:grpSpPr>
          <a:xfrm>
            <a:off x="1938338" y="714375"/>
            <a:ext cx="2200275" cy="650875"/>
            <a:chOff x="396" y="331"/>
            <a:chExt cx="4535" cy="1024"/>
          </a:xfrm>
        </p:grpSpPr>
        <p:pic>
          <p:nvPicPr>
            <p:cNvPr id="63492" name="Picture 8" descr="AA053820.png"/>
            <p:cNvPicPr>
              <a:picLocks noChangeAspect="1"/>
            </p:cNvPicPr>
            <p:nvPr/>
          </p:nvPicPr>
          <p:blipFill>
            <a:blip r:embed="rId2"/>
            <a:stretch>
              <a:fillRect/>
            </a:stretch>
          </p:blipFill>
          <p:spPr>
            <a:xfrm>
              <a:off x="396" y="331"/>
              <a:ext cx="995" cy="744"/>
            </a:xfrm>
            <a:prstGeom prst="rect">
              <a:avLst/>
            </a:prstGeom>
            <a:noFill/>
            <a:ln w="9525">
              <a:noFill/>
            </a:ln>
          </p:spPr>
        </p:pic>
        <p:pic>
          <p:nvPicPr>
            <p:cNvPr id="13" name="Picture 9" descr="延伸阅读.png"/>
            <p:cNvPicPr>
              <a:picLocks noChangeAspect="1"/>
            </p:cNvPicPr>
            <p:nvPr/>
          </p:nvPicPr>
          <p:blipFill>
            <a:blip r:embed="rId3" cstate="print">
              <a:duotone>
                <a:prstClr val="black"/>
                <a:schemeClr val="accent1">
                  <a:tint val="45000"/>
                  <a:satMod val="400000"/>
                </a:schemeClr>
              </a:duotone>
            </a:blip>
            <a:srcRect/>
            <a:stretch>
              <a:fillRect/>
            </a:stretch>
          </p:blipFill>
          <p:spPr bwMode="auto">
            <a:xfrm>
              <a:off x="1391" y="331"/>
              <a:ext cx="3540" cy="872"/>
            </a:xfrm>
            <a:prstGeom prst="rect">
              <a:avLst/>
            </a:prstGeom>
            <a:noFill/>
            <a:ln w="9525">
              <a:noFill/>
              <a:miter lim="800000"/>
              <a:headEnd/>
              <a:tailEnd/>
            </a:ln>
          </p:spPr>
        </p:pic>
        <p:pic>
          <p:nvPicPr>
            <p:cNvPr id="63494" name="Picture 10" descr="双横杠.png"/>
            <p:cNvPicPr>
              <a:picLocks noChangeAspect="1"/>
            </p:cNvPicPr>
            <p:nvPr/>
          </p:nvPicPr>
          <p:blipFill>
            <a:blip r:embed="rId4"/>
            <a:stretch>
              <a:fillRect/>
            </a:stretch>
          </p:blipFill>
          <p:spPr>
            <a:xfrm>
              <a:off x="424" y="1105"/>
              <a:ext cx="4445" cy="251"/>
            </a:xfrm>
            <a:prstGeom prst="rect">
              <a:avLst/>
            </a:prstGeom>
            <a:noFill/>
            <a:ln w="9525">
              <a:noFill/>
            </a:ln>
          </p:spPr>
        </p:pic>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000000"/>
                                          </p:val>
                                        </p:tav>
                                        <p:tav tm="100000">
                                          <p:val>
                                            <p:strVal val="#ppt_w"/>
                                          </p:val>
                                        </p:tav>
                                      </p:tavLst>
                                    </p:anim>
                                    <p:anim calcmode="lin" valueType="num">
                                      <p:cBhvr>
                                        <p:cTn id="8" dur="500" fill="hold"/>
                                        <p:tgtEl>
                                          <p:spTgt spid="3"/>
                                        </p:tgtEl>
                                        <p:attrNameLst>
                                          <p:attrName>ppt_h</p:attrName>
                                        </p:attrNameLst>
                                      </p:cBhvr>
                                      <p:tavLst>
                                        <p:tav tm="0">
                                          <p:val>
                                            <p:fltVal val="0.00000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64513" name="图片 4"/>
          <p:cNvPicPr>
            <a:picLocks noChangeAspect="1"/>
          </p:cNvPicPr>
          <p:nvPr/>
        </p:nvPicPr>
        <p:blipFill>
          <a:blip r:embed="rId1"/>
          <a:stretch>
            <a:fillRect/>
          </a:stretch>
        </p:blipFill>
        <p:spPr>
          <a:xfrm>
            <a:off x="0" y="0"/>
            <a:ext cx="1938338" cy="1533525"/>
          </a:xfrm>
          <a:prstGeom prst="rect">
            <a:avLst/>
          </a:prstGeom>
          <a:noFill/>
          <a:ln w="9525">
            <a:noFill/>
          </a:ln>
        </p:spPr>
      </p:pic>
      <p:grpSp>
        <p:nvGrpSpPr>
          <p:cNvPr id="3" name="Group 3"/>
          <p:cNvGrpSpPr/>
          <p:nvPr/>
        </p:nvGrpSpPr>
        <p:grpSpPr>
          <a:xfrm>
            <a:off x="1480185" y="2435860"/>
            <a:ext cx="6985635" cy="1786255"/>
            <a:chOff x="1218302" y="-451999"/>
            <a:chExt cx="6657601" cy="4754851"/>
          </a:xfrm>
          <a:solidFill>
            <a:schemeClr val="bg1">
              <a:lumMod val="95000"/>
            </a:schemeClr>
          </a:solidFill>
          <a:effectLst>
            <a:outerShdw blurRad="266700" dist="215900" dir="2700000">
              <a:srgbClr val="000000">
                <a:alpha val="43000"/>
              </a:srgbClr>
            </a:outerShdw>
          </a:effectLst>
        </p:grpSpPr>
        <p:sp>
          <p:nvSpPr>
            <p:cNvPr id="4" name="Rectangle 4"/>
            <p:cNvSpPr/>
            <p:nvPr/>
          </p:nvSpPr>
          <p:spPr>
            <a:xfrm>
              <a:off x="1218302" y="-451558"/>
              <a:ext cx="6657601" cy="4754083"/>
            </a:xfrm>
            <a:prstGeom prst="rect">
              <a:avLst/>
            </a:prstGeom>
            <a:grpFill/>
            <a:ln w="28575" cmpd="dbl">
              <a:solidFill>
                <a:schemeClr val="accent1">
                  <a:shade val="50000"/>
                </a:schemeClr>
              </a:solidFill>
              <a:prstDash val="sysDot"/>
            </a:ln>
          </p:spPr>
          <p:style>
            <a:lnRef idx="1">
              <a:schemeClr val="accent1"/>
            </a:lnRef>
            <a:fillRef idx="3">
              <a:schemeClr val="accent1"/>
            </a:fillRef>
            <a:effectRef idx="2">
              <a:schemeClr val="accent1"/>
            </a:effectRef>
            <a:fontRef idx="minor">
              <a:schemeClr val="lt1"/>
            </a:fontRef>
          </p:style>
          <p:txBody>
            <a:bodyPr anchor="ctr"/>
            <a:p>
              <a:pPr algn="just" fontAlgn="base">
                <a:lnSpc>
                  <a:spcPct val="150000"/>
                </a:lnSpc>
                <a:buFont typeface="Wingdings" panose="05000000000000000000" pitchFamily="2" charset="2"/>
                <a:buChar char="u"/>
              </a:pPr>
              <a:r>
                <a:rPr lang="zh-CN" altLang="en-US" sz="2000" strike="noStrike" noProof="1" dirty="0">
                  <a:solidFill>
                    <a:schemeClr val="tx1"/>
                  </a:solidFill>
                  <a:latin typeface="黑体" panose="02010609060101010101" charset="-122"/>
                  <a:ea typeface="黑体" panose="02010609060101010101" charset="-122"/>
                  <a:sym typeface="+mn-ea"/>
                </a:rPr>
                <a:t>我国社会“变”与“不变”分别指哪些方面？</a:t>
              </a:r>
              <a:endParaRPr lang="zh-CN" altLang="en-US" sz="2000" strike="noStrike" noProof="1" dirty="0">
                <a:solidFill>
                  <a:schemeClr val="tx1"/>
                </a:solidFill>
                <a:latin typeface="黑体" panose="02010609060101010101" charset="-122"/>
                <a:ea typeface="黑体" panose="02010609060101010101" charset="-122"/>
                <a:sym typeface="+mn-ea"/>
              </a:endParaRPr>
            </a:p>
            <a:p>
              <a:pPr algn="just" fontAlgn="base">
                <a:lnSpc>
                  <a:spcPct val="150000"/>
                </a:lnSpc>
                <a:buFont typeface="Wingdings" panose="05000000000000000000" pitchFamily="2" charset="2"/>
                <a:buChar char="u"/>
              </a:pPr>
              <a:r>
                <a:rPr lang="zh-CN" altLang="en-US" sz="2000" strike="noStrike" noProof="1" dirty="0">
                  <a:solidFill>
                    <a:schemeClr val="tx1"/>
                  </a:solidFill>
                  <a:latin typeface="黑体" panose="02010609060101010101" charset="-122"/>
                  <a:ea typeface="黑体" panose="02010609060101010101" charset="-122"/>
                  <a:sym typeface="+mn-ea"/>
                </a:rPr>
                <a:t>如何理解我国当前发展的“不平衡与不充分”？</a:t>
              </a:r>
              <a:endParaRPr lang="zh-CN" altLang="en-US" sz="2000" strike="noStrike" noProof="1" dirty="0">
                <a:solidFill>
                  <a:schemeClr val="tx1"/>
                </a:solidFill>
                <a:latin typeface="黑体" panose="02010609060101010101" charset="-122"/>
                <a:ea typeface="黑体" panose="02010609060101010101" charset="-122"/>
                <a:sym typeface="+mn-ea"/>
              </a:endParaRPr>
            </a:p>
          </p:txBody>
        </p:sp>
        <p:sp>
          <p:nvSpPr>
            <p:cNvPr id="8" name="Half Frame 5"/>
            <p:cNvSpPr/>
            <p:nvPr/>
          </p:nvSpPr>
          <p:spPr>
            <a:xfrm rot="5400000">
              <a:off x="7358831" y="-477773"/>
              <a:ext cx="491194" cy="542742"/>
            </a:xfrm>
            <a:prstGeom prst="halfFrame">
              <a:avLst/>
            </a:prstGeom>
            <a:grpFill/>
            <a:ln w="28575" cmpd="dbl">
              <a:solidFill>
                <a:schemeClr val="accent1">
                  <a:shade val="50000"/>
                </a:schemeClr>
              </a:solidFill>
              <a:prstDash val="sysDot"/>
            </a:ln>
          </p:spPr>
          <p:style>
            <a:lnRef idx="1">
              <a:schemeClr val="accent1"/>
            </a:lnRef>
            <a:fillRef idx="3">
              <a:schemeClr val="accent1"/>
            </a:fillRef>
            <a:effectRef idx="2">
              <a:schemeClr val="accent1"/>
            </a:effectRef>
            <a:fontRef idx="minor">
              <a:schemeClr val="lt1"/>
            </a:fontRef>
          </p:style>
          <p:txBody>
            <a:bodyPr anchor="ctr"/>
            <a:p>
              <a:pPr algn="ctr" defTabSz="457200" fontAlgn="auto">
                <a:spcBef>
                  <a:spcPts val="0"/>
                </a:spcBef>
                <a:spcAft>
                  <a:spcPts val="0"/>
                </a:spcAft>
                <a:defRPr/>
              </a:pPr>
              <a:endParaRPr lang="en-US" sz="1800" strike="noStrike" noProof="1">
                <a:solidFill>
                  <a:schemeClr val="tx1"/>
                </a:solidFill>
              </a:endParaRPr>
            </a:p>
          </p:txBody>
        </p:sp>
        <p:sp>
          <p:nvSpPr>
            <p:cNvPr id="10" name="Half Frame 6"/>
            <p:cNvSpPr/>
            <p:nvPr/>
          </p:nvSpPr>
          <p:spPr>
            <a:xfrm rot="16200000">
              <a:off x="1244076" y="3785884"/>
              <a:ext cx="491194" cy="542742"/>
            </a:xfrm>
            <a:prstGeom prst="halfFrame">
              <a:avLst/>
            </a:prstGeom>
            <a:grpFill/>
            <a:ln w="28575" cmpd="dbl">
              <a:solidFill>
                <a:schemeClr val="accent1">
                  <a:shade val="50000"/>
                </a:schemeClr>
              </a:solidFill>
              <a:prstDash val="sysDot"/>
            </a:ln>
          </p:spPr>
          <p:style>
            <a:lnRef idx="1">
              <a:schemeClr val="accent1"/>
            </a:lnRef>
            <a:fillRef idx="3">
              <a:schemeClr val="accent1"/>
            </a:fillRef>
            <a:effectRef idx="2">
              <a:schemeClr val="accent1"/>
            </a:effectRef>
            <a:fontRef idx="minor">
              <a:schemeClr val="lt1"/>
            </a:fontRef>
          </p:style>
          <p:txBody>
            <a:bodyPr anchor="ctr"/>
            <a:p>
              <a:pPr algn="ctr" defTabSz="457200" fontAlgn="auto">
                <a:spcBef>
                  <a:spcPts val="0"/>
                </a:spcBef>
                <a:spcAft>
                  <a:spcPts val="0"/>
                </a:spcAft>
                <a:defRPr/>
              </a:pPr>
              <a:endParaRPr lang="en-US" sz="1800" strike="noStrike" noProof="1">
                <a:solidFill>
                  <a:schemeClr val="tx1"/>
                </a:solidFill>
              </a:endParaRPr>
            </a:p>
          </p:txBody>
        </p:sp>
      </p:grpSp>
      <p:grpSp>
        <p:nvGrpSpPr>
          <p:cNvPr id="64515" name="组合 5"/>
          <p:cNvGrpSpPr/>
          <p:nvPr/>
        </p:nvGrpSpPr>
        <p:grpSpPr>
          <a:xfrm>
            <a:off x="1938338" y="434975"/>
            <a:ext cx="2616200" cy="808038"/>
            <a:chOff x="265" y="301"/>
            <a:chExt cx="4444" cy="1045"/>
          </a:xfrm>
        </p:grpSpPr>
        <p:pic>
          <p:nvPicPr>
            <p:cNvPr id="64516" name="Picture 5" descr="MD002081.png"/>
            <p:cNvPicPr>
              <a:picLocks noChangeAspect="1"/>
            </p:cNvPicPr>
            <p:nvPr/>
          </p:nvPicPr>
          <p:blipFill>
            <a:blip r:embed="rId2"/>
            <a:stretch>
              <a:fillRect/>
            </a:stretch>
          </p:blipFill>
          <p:spPr>
            <a:xfrm>
              <a:off x="425" y="421"/>
              <a:ext cx="1648" cy="645"/>
            </a:xfrm>
            <a:prstGeom prst="rect">
              <a:avLst/>
            </a:prstGeom>
            <a:noFill/>
            <a:ln w="9525">
              <a:noFill/>
            </a:ln>
          </p:spPr>
        </p:pic>
        <p:pic>
          <p:nvPicPr>
            <p:cNvPr id="64517" name="Picture 10" descr="思考题.png"/>
            <p:cNvPicPr>
              <a:picLocks noChangeAspect="1"/>
            </p:cNvPicPr>
            <p:nvPr/>
          </p:nvPicPr>
          <p:blipFill>
            <a:blip r:embed="rId3"/>
            <a:stretch>
              <a:fillRect/>
            </a:stretch>
          </p:blipFill>
          <p:spPr>
            <a:xfrm>
              <a:off x="1973" y="301"/>
              <a:ext cx="2737" cy="872"/>
            </a:xfrm>
            <a:prstGeom prst="rect">
              <a:avLst/>
            </a:prstGeom>
            <a:noFill/>
            <a:ln w="9525">
              <a:noFill/>
            </a:ln>
          </p:spPr>
        </p:pic>
        <p:pic>
          <p:nvPicPr>
            <p:cNvPr id="64518" name="Picture 15" descr="双横杠.png"/>
            <p:cNvPicPr>
              <a:picLocks noChangeAspect="1"/>
            </p:cNvPicPr>
            <p:nvPr/>
          </p:nvPicPr>
          <p:blipFill>
            <a:blip r:embed="rId4"/>
            <a:stretch>
              <a:fillRect/>
            </a:stretch>
          </p:blipFill>
          <p:spPr>
            <a:xfrm>
              <a:off x="265" y="1096"/>
              <a:ext cx="4445" cy="251"/>
            </a:xfrm>
            <a:prstGeom prst="rect">
              <a:avLst/>
            </a:prstGeom>
            <a:noFill/>
            <a:ln w="9525">
              <a:noFill/>
            </a:ln>
          </p:spPr>
        </p:pic>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000000"/>
                                          </p:val>
                                        </p:tav>
                                        <p:tav tm="100000">
                                          <p:val>
                                            <p:strVal val="#ppt_w"/>
                                          </p:val>
                                        </p:tav>
                                      </p:tavLst>
                                    </p:anim>
                                    <p:anim calcmode="lin" valueType="num">
                                      <p:cBhvr>
                                        <p:cTn id="8" dur="500" fill="hold"/>
                                        <p:tgtEl>
                                          <p:spTgt spid="3"/>
                                        </p:tgtEl>
                                        <p:attrNameLst>
                                          <p:attrName>ppt_h</p:attrName>
                                        </p:attrNameLst>
                                      </p:cBhvr>
                                      <p:tavLst>
                                        <p:tav tm="0">
                                          <p:val>
                                            <p:fltVal val="0.00000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16385" name="标题 1"/>
          <p:cNvSpPr>
            <a:spLocks noGrp="1"/>
          </p:cNvSpPr>
          <p:nvPr>
            <p:ph type="title"/>
          </p:nvPr>
        </p:nvSpPr>
        <p:spPr>
          <a:xfrm>
            <a:off x="457200" y="263525"/>
            <a:ext cx="8229600" cy="769938"/>
          </a:xfrm>
          <a:ln/>
        </p:spPr>
        <p:txBody>
          <a:bodyPr anchor="ctr"/>
          <a:p>
            <a:r>
              <a:rPr lang="zh-CN" altLang="en-US" sz="2800" b="1" dirty="0">
                <a:solidFill>
                  <a:srgbClr val="000000"/>
                </a:solidFill>
                <a:latin typeface="黑体" panose="02010609060101010101" charset="-122"/>
                <a:ea typeface="黑体" panose="02010609060101010101" charset="-122"/>
                <a:sym typeface="黑体" panose="02010609060101010101" charset="-122"/>
              </a:rPr>
              <a:t>社会主义革命和建设时期党对社会主要矛盾的认识</a:t>
            </a:r>
            <a:endParaRPr lang="zh-CN" altLang="en-US" sz="2800"/>
          </a:p>
        </p:txBody>
      </p:sp>
      <p:sp>
        <p:nvSpPr>
          <p:cNvPr id="16386" name="内容占位符 2"/>
          <p:cNvSpPr>
            <a:spLocks noGrp="1"/>
          </p:cNvSpPr>
          <p:nvPr>
            <p:ph idx="1"/>
          </p:nvPr>
        </p:nvSpPr>
        <p:spPr>
          <a:xfrm>
            <a:off x="273050" y="5132388"/>
            <a:ext cx="8229600" cy="1295400"/>
          </a:xfrm>
          <a:ln/>
        </p:spPr>
        <p:txBody>
          <a:bodyPr anchor="t"/>
          <a:p>
            <a:pPr marL="0" indent="0">
              <a:buNone/>
            </a:pPr>
            <a:r>
              <a:rPr lang="zh-CN" altLang="en-US" sz="2800" b="1">
                <a:latin typeface="楷体" panose="02010609060101010101" pitchFamily="49" charset="-122"/>
                <a:ea typeface="楷体" panose="02010609060101010101" pitchFamily="49" charset="-122"/>
              </a:rPr>
              <a:t>（一）过渡时期党对社会主要矛盾的判断：“工人阶级和资产阶级的矛盾”。</a:t>
            </a:r>
            <a:endParaRPr lang="zh-CN" altLang="en-US" sz="2800"/>
          </a:p>
        </p:txBody>
      </p:sp>
      <p:sp>
        <p:nvSpPr>
          <p:cNvPr id="4" name="日期占位符 3"/>
          <p:cNvSpPr>
            <a:spLocks noGrp="1"/>
          </p:cNvSpPr>
          <p:nvPr>
            <p:ph type="dt" sz="half" idx="10"/>
          </p:nvPr>
        </p:nvSpPr>
        <p:spPr>
          <a:ln/>
        </p:spPr>
        <p:txBody>
          <a:bodyPr vert="horz" wrap="square" lIns="91440" tIns="45720" rIns="91440" bIns="45720" numCol="1" anchor="ctr" anchorCtr="0" compatLnSpc="1"/>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pic>
        <p:nvPicPr>
          <p:cNvPr id="16388" name="图片 4"/>
          <p:cNvPicPr>
            <a:picLocks noChangeAspect="1"/>
          </p:cNvPicPr>
          <p:nvPr/>
        </p:nvPicPr>
        <p:blipFill>
          <a:blip r:embed="rId1"/>
          <a:stretch>
            <a:fillRect/>
          </a:stretch>
        </p:blipFill>
        <p:spPr>
          <a:xfrm>
            <a:off x="1704975" y="1033463"/>
            <a:ext cx="5562600" cy="3800475"/>
          </a:xfrm>
          <a:prstGeom prst="rect">
            <a:avLst/>
          </a:prstGeom>
          <a:noFill/>
          <a:ln w="9525">
            <a:noFill/>
          </a:ln>
        </p:spPr>
      </p:pic>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4" name="日期占位符 3"/>
          <p:cNvSpPr>
            <a:spLocks noGrp="1"/>
          </p:cNvSpPr>
          <p:nvPr>
            <p:ph type="dt" sz="half" idx="10"/>
          </p:nvPr>
        </p:nvSpPr>
        <p:spPr>
          <a:ln/>
        </p:spPr>
        <p:txBody>
          <a:bodyPr vert="horz" wrap="square" lIns="91440" tIns="45720" rIns="91440" bIns="45720" numCol="1" anchor="ctr" anchorCtr="0" compatLnSpc="1"/>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fld id="{6342DFCF-4608-4A2A-B456-284D8CC5C28F}" type="datetime1">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pic>
        <p:nvPicPr>
          <p:cNvPr id="12293" name="图片 9"/>
          <p:cNvPicPr>
            <a:picLocks noGrp="1" noChangeAspect="1"/>
          </p:cNvPicPr>
          <p:nvPr>
            <p:ph idx="1"/>
          </p:nvPr>
        </p:nvPicPr>
        <p:blipFill>
          <a:blip r:embed="rId1"/>
          <a:srcRect l="4803" t="-1117" r="2357" b="22009"/>
          <a:stretch>
            <a:fillRect/>
          </a:stretch>
        </p:blipFill>
        <p:spPr>
          <a:xfrm>
            <a:off x="2132013" y="374650"/>
            <a:ext cx="4321175" cy="2589213"/>
          </a:xfrm>
          <a:solidFill>
            <a:srgbClr val="EDEDED"/>
          </a:solidFill>
          <a:ln/>
        </p:spPr>
      </p:pic>
      <p:sp>
        <p:nvSpPr>
          <p:cNvPr id="17411" name="文本框 4"/>
          <p:cNvSpPr txBox="1"/>
          <p:nvPr/>
        </p:nvSpPr>
        <p:spPr>
          <a:xfrm>
            <a:off x="742950" y="3248025"/>
            <a:ext cx="7099300" cy="2952750"/>
          </a:xfrm>
          <a:prstGeom prst="rect">
            <a:avLst/>
          </a:prstGeom>
          <a:noFill/>
          <a:ln w="9525">
            <a:noFill/>
          </a:ln>
        </p:spPr>
        <p:txBody>
          <a:bodyPr wrap="square" anchor="t">
            <a:spAutoFit/>
          </a:bodyPr>
          <a:p>
            <a:r>
              <a:rPr lang="zh-CN" altLang="en-US" sz="2800" b="1">
                <a:latin typeface="楷体" panose="02010609060101010101" pitchFamily="49" charset="-122"/>
                <a:ea typeface="楷体" panose="02010609060101010101" pitchFamily="49" charset="-122"/>
              </a:rPr>
              <a:t>（二）中共八大对社会主要矛盾的判断：我们国内的主要矛盾，已经是人民对于建立先进的工业国的要求同落后的农业国的现实之间的矛盾，已经是人民对于经济文化迅速发展的需要同当前经济文化不能满足人民需要的状况之间的矛盾。</a:t>
            </a:r>
            <a:endParaRPr lang="zh-CN" altLang="en-US">
              <a:latin typeface="Calibri" panose="020F0502020204030204" pitchFamily="34" charset="0"/>
              <a:ea typeface="宋体" panose="02010600030101010101" pitchFamily="2" charset="-122"/>
            </a:endParaRPr>
          </a:p>
          <a:p>
            <a:endParaRPr lang="zh-CN" altLang="en-US">
              <a:latin typeface="Calibri" panose="020F0502020204030204" pitchFamily="34" charset="0"/>
              <a:ea typeface="宋体" panose="02010600030101010101" pitchFamily="2"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wipe(down)">
                                      <p:cBhvr>
                                        <p:cTn id="7" dur="20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12292" name="矩形 8"/>
          <p:cNvSpPr/>
          <p:nvPr/>
        </p:nvSpPr>
        <p:spPr>
          <a:xfrm>
            <a:off x="452438" y="1427163"/>
            <a:ext cx="4829175" cy="461962"/>
          </a:xfrm>
          <a:prstGeom prst="rect">
            <a:avLst/>
          </a:prstGeom>
          <a:noFill/>
          <a:ln w="9525">
            <a:noFill/>
          </a:ln>
        </p:spPr>
        <p:txBody>
          <a:bodyPr wrap="none" anchor="t">
            <a:spAutoFit/>
          </a:bodyPr>
          <a:p>
            <a:pPr eaLnBrk="0" hangingPunct="0"/>
            <a:r>
              <a:rPr lang="en-US" altLang="zh-CN" sz="2400" b="1" dirty="0">
                <a:solidFill>
                  <a:srgbClr val="C00000"/>
                </a:solidFill>
                <a:latin typeface="黑体" panose="02010609060101010101" charset="-122"/>
                <a:ea typeface="黑体" panose="02010609060101010101" charset="-122"/>
                <a:sym typeface="黑体" panose="02010609060101010101" charset="-122"/>
              </a:rPr>
              <a:t>1956</a:t>
            </a:r>
            <a:r>
              <a:rPr lang="zh-CN" altLang="en-US" sz="2400" b="1" dirty="0">
                <a:solidFill>
                  <a:srgbClr val="C00000"/>
                </a:solidFill>
                <a:latin typeface="黑体" panose="02010609060101010101" charset="-122"/>
                <a:ea typeface="黑体" panose="02010609060101010101" charset="-122"/>
                <a:sym typeface="黑体" panose="02010609060101010101" charset="-122"/>
              </a:rPr>
              <a:t>年社会主义改造基本完成</a:t>
            </a:r>
            <a:r>
              <a:rPr lang="en-US" altLang="zh-CN" sz="2400" b="1" dirty="0">
                <a:solidFill>
                  <a:srgbClr val="C00000"/>
                </a:solidFill>
                <a:latin typeface="黑体" panose="02010609060101010101" charset="-122"/>
                <a:ea typeface="黑体" panose="02010609060101010101" charset="-122"/>
                <a:sym typeface="黑体" panose="02010609060101010101" charset="-122"/>
              </a:rPr>
              <a:t>——</a:t>
            </a:r>
            <a:endParaRPr lang="zh-CN" altLang="en-US" sz="2400" b="1" dirty="0">
              <a:solidFill>
                <a:srgbClr val="C00000"/>
              </a:solidFill>
              <a:latin typeface="黑体" panose="02010609060101010101" charset="-122"/>
              <a:ea typeface="黑体" panose="02010609060101010101" charset="-122"/>
              <a:sym typeface="黑体" panose="02010609060101010101" charset="-122"/>
            </a:endParaRPr>
          </a:p>
        </p:txBody>
      </p:sp>
      <p:sp>
        <p:nvSpPr>
          <p:cNvPr id="12295" name="云形标注 14"/>
          <p:cNvSpPr/>
          <p:nvPr/>
        </p:nvSpPr>
        <p:spPr>
          <a:xfrm flipH="1">
            <a:off x="506413" y="1949450"/>
            <a:ext cx="1900237" cy="1344613"/>
          </a:xfrm>
          <a:prstGeom prst="cloudCallout">
            <a:avLst>
              <a:gd name="adj1" fmla="val -109880"/>
              <a:gd name="adj2" fmla="val 28370"/>
            </a:avLst>
          </a:prstGeom>
          <a:solidFill>
            <a:srgbClr val="FFFFFF"/>
          </a:solidFill>
          <a:ln w="25400" cap="flat" cmpd="sng">
            <a:solidFill>
              <a:srgbClr val="000000"/>
            </a:solidFill>
            <a:prstDash val="solid"/>
            <a:miter/>
            <a:headEnd type="none" w="med" len="med"/>
            <a:tailEnd type="none" w="med" len="med"/>
          </a:ln>
        </p:spPr>
        <p:txBody>
          <a:bodyPr anchor="ctr"/>
          <a:p>
            <a:pPr algn="ctr" eaLnBrk="0" hangingPunct="0"/>
            <a:r>
              <a:rPr lang="zh-CN" altLang="en-US" sz="2400" b="1" dirty="0">
                <a:solidFill>
                  <a:srgbClr val="000000"/>
                </a:solidFill>
                <a:latin typeface="华文楷体" pitchFamily="2" charset="-122"/>
                <a:ea typeface="华文楷体" pitchFamily="2" charset="-122"/>
                <a:sym typeface="华文楷体" pitchFamily="2" charset="-122"/>
              </a:rPr>
              <a:t>社会主要矛盾变化</a:t>
            </a:r>
            <a:endParaRPr lang="zh-CN" altLang="en-US" sz="2400" b="1" dirty="0">
              <a:solidFill>
                <a:srgbClr val="000000"/>
              </a:solidFill>
              <a:latin typeface="华文楷体" pitchFamily="2" charset="-122"/>
              <a:ea typeface="华文楷体" pitchFamily="2" charset="-122"/>
              <a:sym typeface="华文楷体" pitchFamily="2" charset="-122"/>
            </a:endParaRPr>
          </a:p>
        </p:txBody>
      </p:sp>
      <p:sp>
        <p:nvSpPr>
          <p:cNvPr id="12298" name="TextBox 1023"/>
          <p:cNvSpPr/>
          <p:nvPr/>
        </p:nvSpPr>
        <p:spPr>
          <a:xfrm>
            <a:off x="5257800" y="1303338"/>
            <a:ext cx="2468563" cy="646112"/>
          </a:xfrm>
          <a:prstGeom prst="rect">
            <a:avLst/>
          </a:prstGeom>
          <a:noFill/>
          <a:ln w="9525">
            <a:noFill/>
          </a:ln>
        </p:spPr>
        <p:txBody>
          <a:bodyPr wrap="none" anchor="t">
            <a:spAutoFit/>
          </a:bodyPr>
          <a:p>
            <a:pPr algn="ctr" eaLnBrk="0" hangingPunct="0"/>
            <a:r>
              <a:rPr lang="en-US" altLang="zh-CN" b="1" u="sng" dirty="0">
                <a:solidFill>
                  <a:srgbClr val="000000"/>
                </a:solidFill>
                <a:latin typeface="华文楷体" pitchFamily="2" charset="-122"/>
                <a:ea typeface="华文楷体" pitchFamily="2" charset="-122"/>
                <a:sym typeface="华文楷体" pitchFamily="2" charset="-122"/>
              </a:rPr>
              <a:t>1956</a:t>
            </a:r>
            <a:r>
              <a:rPr lang="zh-CN" altLang="en-US" b="1" u="sng" dirty="0">
                <a:solidFill>
                  <a:srgbClr val="000000"/>
                </a:solidFill>
                <a:latin typeface="华文楷体" pitchFamily="2" charset="-122"/>
                <a:ea typeface="华文楷体" pitchFamily="2" charset="-122"/>
                <a:sym typeface="华文楷体" pitchFamily="2" charset="-122"/>
              </a:rPr>
              <a:t>年召开的中共八大</a:t>
            </a:r>
            <a:endParaRPr lang="en-US" altLang="zh-CN" b="1" u="sng" dirty="0">
              <a:solidFill>
                <a:srgbClr val="000000"/>
              </a:solidFill>
              <a:latin typeface="华文楷体" pitchFamily="2" charset="-122"/>
              <a:ea typeface="华文楷体" pitchFamily="2" charset="-122"/>
              <a:sym typeface="华文楷体" pitchFamily="2" charset="-122"/>
            </a:endParaRPr>
          </a:p>
          <a:p>
            <a:pPr algn="ctr" eaLnBrk="0" hangingPunct="0"/>
            <a:r>
              <a:rPr lang="zh-CN" altLang="en-US" b="1" u="sng" dirty="0">
                <a:solidFill>
                  <a:srgbClr val="000000"/>
                </a:solidFill>
                <a:latin typeface="华文楷体" pitchFamily="2" charset="-122"/>
                <a:ea typeface="华文楷体" pitchFamily="2" charset="-122"/>
                <a:sym typeface="华文楷体" pitchFamily="2" charset="-122"/>
              </a:rPr>
              <a:t>正确判断</a:t>
            </a:r>
            <a:endParaRPr lang="zh-CN" altLang="en-US" b="1" u="sng" dirty="0">
              <a:solidFill>
                <a:srgbClr val="000000"/>
              </a:solidFill>
              <a:latin typeface="华文楷体" pitchFamily="2" charset="-122"/>
              <a:ea typeface="华文楷体" pitchFamily="2" charset="-122"/>
              <a:sym typeface="华文楷体" pitchFamily="2" charset="-122"/>
            </a:endParaRPr>
          </a:p>
        </p:txBody>
      </p:sp>
      <p:graphicFrame>
        <p:nvGraphicFramePr>
          <p:cNvPr id="2" name="图示 1"/>
          <p:cNvGraphicFramePr/>
          <p:nvPr/>
        </p:nvGraphicFramePr>
        <p:xfrm>
          <a:off x="3498542" y="1900256"/>
          <a:ext cx="4423568" cy="2636152"/>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pSp>
        <p:nvGrpSpPr>
          <p:cNvPr id="8" name="组合 7"/>
          <p:cNvGrpSpPr/>
          <p:nvPr/>
        </p:nvGrpSpPr>
        <p:grpSpPr>
          <a:xfrm>
            <a:off x="904875" y="3949700"/>
            <a:ext cx="2325688" cy="1409700"/>
            <a:chOff x="2550403" y="5108847"/>
            <a:chExt cx="2325430" cy="1410335"/>
          </a:xfrm>
        </p:grpSpPr>
        <p:pic>
          <p:nvPicPr>
            <p:cNvPr id="12300" name="Picture 39" descr="timg"/>
            <p:cNvPicPr>
              <a:picLocks noChangeAspect="1" noChangeArrowheads="1"/>
            </p:cNvPicPr>
            <p:nvPr/>
          </p:nvPicPr>
          <p:blipFill>
            <a:blip r:embed="rId6"/>
            <a:srcRect l="19890" t="21811" r="19652" b="12170"/>
            <a:stretch>
              <a:fillRect/>
            </a:stretch>
          </p:blipFill>
          <p:spPr bwMode="auto">
            <a:xfrm>
              <a:off x="3010029" y="5696222"/>
              <a:ext cx="704041" cy="549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40" descr="u=2868657777,1753011395&amp;fm=27&amp;gp=0"/>
            <p:cNvPicPr>
              <a:picLocks noChangeAspect="1" noChangeArrowheads="1"/>
            </p:cNvPicPr>
            <p:nvPr/>
          </p:nvPicPr>
          <p:blipFill>
            <a:blip r:embed="rId7"/>
            <a:srcRect l="6104" t="6848" r="7935" b="10001"/>
            <a:stretch>
              <a:fillRect/>
            </a:stretch>
          </p:blipFill>
          <p:spPr bwMode="auto">
            <a:xfrm>
              <a:off x="2996698" y="5127897"/>
              <a:ext cx="958613" cy="463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41" descr="timg"/>
            <p:cNvPicPr>
              <a:picLocks noChangeAspect="1" noChangeArrowheads="1"/>
            </p:cNvPicPr>
            <p:nvPr/>
          </p:nvPicPr>
          <p:blipFill>
            <a:blip r:embed="rId8"/>
            <a:srcRect/>
            <a:stretch>
              <a:fillRect/>
            </a:stretch>
          </p:blipFill>
          <p:spPr bwMode="auto">
            <a:xfrm>
              <a:off x="3714071" y="5446032"/>
              <a:ext cx="767525" cy="5848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8441" name="椭圆 2"/>
            <p:cNvSpPr/>
            <p:nvPr/>
          </p:nvSpPr>
          <p:spPr>
            <a:xfrm>
              <a:off x="2550403" y="5108847"/>
              <a:ext cx="2325430" cy="1410335"/>
            </a:xfrm>
            <a:prstGeom prst="ellipse">
              <a:avLst/>
            </a:prstGeom>
            <a:noFill/>
            <a:ln w="19050" cap="flat" cmpd="sng">
              <a:solidFill>
                <a:srgbClr val="FF0000"/>
              </a:solidFill>
              <a:prstDash val="dash"/>
              <a:round/>
              <a:headEnd type="none" w="med" len="med"/>
              <a:tailEnd type="none" w="med" len="med"/>
            </a:ln>
          </p:spPr>
          <p:txBody>
            <a:bodyPr anchor="t"/>
            <a:p>
              <a:pPr eaLnBrk="0" hangingPunct="0"/>
              <a:endParaRPr lang="zh-CN" altLang="en-US" dirty="0">
                <a:latin typeface="Calibri" panose="020F0502020204030204" pitchFamily="34" charset="0"/>
                <a:ea typeface="宋体" panose="02010600030101010101" pitchFamily="2" charset="-122"/>
              </a:endParaRPr>
            </a:p>
          </p:txBody>
        </p:sp>
      </p:grpSp>
      <p:grpSp>
        <p:nvGrpSpPr>
          <p:cNvPr id="7" name="组合 6"/>
          <p:cNvGrpSpPr/>
          <p:nvPr/>
        </p:nvGrpSpPr>
        <p:grpSpPr>
          <a:xfrm>
            <a:off x="5641975" y="4432300"/>
            <a:ext cx="3003550" cy="1468438"/>
            <a:chOff x="5664984" y="4347301"/>
            <a:chExt cx="3002980" cy="1468777"/>
          </a:xfrm>
        </p:grpSpPr>
        <p:pic>
          <p:nvPicPr>
            <p:cNvPr id="18443" name="Picture 43" descr="timg"/>
            <p:cNvPicPr>
              <a:picLocks noChangeAspect="1"/>
            </p:cNvPicPr>
            <p:nvPr/>
          </p:nvPicPr>
          <p:blipFill>
            <a:blip r:embed="rId9"/>
            <a:srcRect l="8319" t="16077" r="9042" b="16548"/>
            <a:stretch>
              <a:fillRect/>
            </a:stretch>
          </p:blipFill>
          <p:spPr>
            <a:xfrm>
              <a:off x="6351784" y="5274920"/>
              <a:ext cx="741362" cy="454025"/>
            </a:xfrm>
            <a:prstGeom prst="rect">
              <a:avLst/>
            </a:prstGeom>
            <a:noFill/>
            <a:ln w="9525">
              <a:noFill/>
            </a:ln>
          </p:spPr>
        </p:pic>
        <p:pic>
          <p:nvPicPr>
            <p:cNvPr id="18444" name="Picture 44" descr="E:\all 图\2Q== (3).jpg2Q== (3)"/>
            <p:cNvPicPr>
              <a:picLocks noChangeAspect="1"/>
            </p:cNvPicPr>
            <p:nvPr/>
          </p:nvPicPr>
          <p:blipFill>
            <a:blip r:embed="rId10"/>
            <a:stretch>
              <a:fillRect/>
            </a:stretch>
          </p:blipFill>
          <p:spPr>
            <a:xfrm rot="-10560000" flipV="1">
              <a:off x="6302571" y="4548916"/>
              <a:ext cx="839788" cy="548886"/>
            </a:xfrm>
            <a:prstGeom prst="rect">
              <a:avLst/>
            </a:prstGeom>
            <a:noFill/>
            <a:ln w="9525">
              <a:noFill/>
            </a:ln>
          </p:spPr>
        </p:pic>
        <p:sp>
          <p:nvSpPr>
            <p:cNvPr id="18445" name="椭圆 4"/>
            <p:cNvSpPr/>
            <p:nvPr/>
          </p:nvSpPr>
          <p:spPr>
            <a:xfrm>
              <a:off x="5664984" y="4347301"/>
              <a:ext cx="3002980" cy="1468777"/>
            </a:xfrm>
            <a:prstGeom prst="ellipse">
              <a:avLst/>
            </a:prstGeom>
            <a:noFill/>
            <a:ln w="19050" cap="flat" cmpd="sng">
              <a:solidFill>
                <a:srgbClr val="FF0000"/>
              </a:solidFill>
              <a:prstDash val="solid"/>
              <a:round/>
              <a:headEnd type="none" w="med" len="med"/>
              <a:tailEnd type="none" w="med" len="med"/>
            </a:ln>
          </p:spPr>
          <p:txBody>
            <a:bodyPr anchor="t"/>
            <a:p>
              <a:pPr eaLnBrk="0" hangingPunct="0"/>
              <a:endParaRPr lang="zh-CN" altLang="en-US" dirty="0">
                <a:latin typeface="Calibri" panose="020F0502020204030204" pitchFamily="34" charset="0"/>
                <a:ea typeface="宋体" panose="02010600030101010101" pitchFamily="2" charset="-122"/>
              </a:endParaRPr>
            </a:p>
          </p:txBody>
        </p:sp>
      </p:grpSp>
      <p:sp>
        <p:nvSpPr>
          <p:cNvPr id="6" name="虚尾箭头 5"/>
          <p:cNvSpPr/>
          <p:nvPr/>
        </p:nvSpPr>
        <p:spPr bwMode="auto">
          <a:xfrm rot="953126">
            <a:off x="3394075" y="4673600"/>
            <a:ext cx="2181225" cy="796925"/>
          </a:xfrm>
          <a:prstGeom prst="stripedRightArrow">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0" name="矩形 9"/>
          <p:cNvSpPr/>
          <p:nvPr/>
        </p:nvSpPr>
        <p:spPr>
          <a:xfrm>
            <a:off x="1931898" y="5230769"/>
            <a:ext cx="2249338" cy="400114"/>
          </a:xfrm>
          <a:prstGeom prst="rect">
            <a:avLst/>
          </a:prstGeom>
          <a:noFill/>
        </p:spPr>
        <p:txBody>
          <a:bodyPr wrap="none">
            <a:spAutoFit/>
          </a:bodyPr>
          <a:lstStyle/>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000" b="1" i="0" u="none" strike="noStrike"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Calibri" panose="020F0502020204030204" pitchFamily="34" charset="0"/>
                <a:ea typeface="宋体" panose="02010600030101010101" pitchFamily="2" charset="-122"/>
                <a:cs typeface="+mn-cs"/>
                <a:sym typeface="+mn-ea"/>
              </a:rPr>
              <a:t>当前经济文化水平</a:t>
            </a:r>
            <a:endParaRPr kumimoji="0" lang="zh-CN" altLang="en-US" sz="2000" b="1" i="0" u="none" strike="noStrike"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Calibri" panose="020F0502020204030204" pitchFamily="34" charset="0"/>
              <a:ea typeface="宋体" panose="02010600030101010101" pitchFamily="2" charset="-122"/>
              <a:cs typeface="+mn-cs"/>
              <a:sym typeface="+mn-ea"/>
            </a:endParaRPr>
          </a:p>
        </p:txBody>
      </p:sp>
      <p:sp>
        <p:nvSpPr>
          <p:cNvPr id="11" name="矩形 10"/>
          <p:cNvSpPr/>
          <p:nvPr/>
        </p:nvSpPr>
        <p:spPr>
          <a:xfrm>
            <a:off x="4496688" y="5803325"/>
            <a:ext cx="1832553" cy="584775"/>
          </a:xfrm>
          <a:prstGeom prst="rect">
            <a:avLst/>
          </a:prstGeom>
          <a:noFill/>
        </p:spPr>
        <p:txBody>
          <a:bodyPr wrap="none">
            <a:spAutoFit/>
          </a:bodyPr>
          <a:lstStyle/>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3200" b="1" i="0" u="none" strike="noStrike" kern="1200" cap="none" spc="0" normalizeH="0" baseline="0" noProof="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Calibri" panose="020F0502020204030204" pitchFamily="34" charset="0"/>
                <a:ea typeface="宋体" panose="02010600030101010101" pitchFamily="2" charset="-122"/>
                <a:cs typeface="+mn-cs"/>
                <a:sym typeface="+mn-ea"/>
              </a:rPr>
              <a:t>人民需要</a:t>
            </a:r>
            <a:endParaRPr kumimoji="0" lang="zh-CN" altLang="en-US" sz="3200" b="1" i="0" u="none" strike="noStrike" kern="1200" cap="none" spc="0" normalizeH="0" baseline="0" noProof="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Calibri" panose="020F0502020204030204" pitchFamily="34" charset="0"/>
              <a:ea typeface="宋体" panose="02010600030101010101" pitchFamily="2" charset="-122"/>
              <a:cs typeface="+mn-cs"/>
              <a:sym typeface="+mn-ea"/>
            </a:endParaRPr>
          </a:p>
        </p:txBody>
      </p:sp>
      <p:sp>
        <p:nvSpPr>
          <p:cNvPr id="12" name="乘号 11"/>
          <p:cNvSpPr/>
          <p:nvPr/>
        </p:nvSpPr>
        <p:spPr bwMode="auto">
          <a:xfrm>
            <a:off x="4089400" y="4432300"/>
            <a:ext cx="635000" cy="1246188"/>
          </a:xfrm>
          <a:prstGeom prst="mathMultiply">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pic>
        <p:nvPicPr>
          <p:cNvPr id="9" name="图片 8" descr="u=2890575180,54973025&amp;fm=200&amp;gp=0"/>
          <p:cNvPicPr>
            <a:picLocks noChangeAspect="1"/>
          </p:cNvPicPr>
          <p:nvPr/>
        </p:nvPicPr>
        <p:blipFill>
          <a:blip r:embed="rId11"/>
          <a:stretch>
            <a:fillRect/>
          </a:stretch>
        </p:blipFill>
        <p:spPr>
          <a:xfrm>
            <a:off x="7277100" y="5178425"/>
            <a:ext cx="757238" cy="504825"/>
          </a:xfrm>
          <a:prstGeom prst="rect">
            <a:avLst/>
          </a:prstGeom>
          <a:noFill/>
          <a:ln w="9525">
            <a:noFill/>
          </a:ln>
        </p:spPr>
      </p:pic>
      <p:pic>
        <p:nvPicPr>
          <p:cNvPr id="13" name="图片 12" descr="2Q== (2)"/>
          <p:cNvPicPr>
            <a:picLocks noChangeAspect="1"/>
          </p:cNvPicPr>
          <p:nvPr/>
        </p:nvPicPr>
        <p:blipFill>
          <a:blip r:embed="rId12"/>
          <a:stretch>
            <a:fillRect/>
          </a:stretch>
        </p:blipFill>
        <p:spPr>
          <a:xfrm>
            <a:off x="7277100" y="4587875"/>
            <a:ext cx="579438" cy="579438"/>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fade">
                                      <p:cBhvr>
                                        <p:cTn id="7" dur="2000"/>
                                        <p:tgtEl>
                                          <p:spTgt spid="12292"/>
                                        </p:tgtEl>
                                      </p:cBhvr>
                                    </p:animEffect>
                                    <p:anim calcmode="lin" valueType="num">
                                      <p:cBhvr>
                                        <p:cTn id="8" dur="2000" fill="hold"/>
                                        <p:tgtEl>
                                          <p:spTgt spid="12292"/>
                                        </p:tgtEl>
                                        <p:attrNameLst>
                                          <p:attrName>ppt_x</p:attrName>
                                        </p:attrNameLst>
                                      </p:cBhvr>
                                      <p:tavLst>
                                        <p:tav tm="0">
                                          <p:val>
                                            <p:strVal val="#ppt_x"/>
                                          </p:val>
                                        </p:tav>
                                        <p:tav tm="100000">
                                          <p:val>
                                            <p:strVal val="#ppt_x"/>
                                          </p:val>
                                        </p:tav>
                                      </p:tavLst>
                                    </p:anim>
                                    <p:anim calcmode="lin" valueType="num">
                                      <p:cBhvr>
                                        <p:cTn id="9" dur="2000" fill="hold"/>
                                        <p:tgtEl>
                                          <p:spTgt spid="1229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grpId="0" nodeType="afterEffect">
                                  <p:stCondLst>
                                    <p:cond delay="0"/>
                                  </p:stCondLst>
                                  <p:childTnLst>
                                    <p:set>
                                      <p:cBhvr>
                                        <p:cTn id="12" dur="1" fill="hold">
                                          <p:stCondLst>
                                            <p:cond delay="0"/>
                                          </p:stCondLst>
                                        </p:cTn>
                                        <p:tgtEl>
                                          <p:spTgt spid="12298"/>
                                        </p:tgtEl>
                                        <p:attrNameLst>
                                          <p:attrName>style.visibility</p:attrName>
                                        </p:attrNameLst>
                                      </p:cBhvr>
                                      <p:to>
                                        <p:strVal val="visible"/>
                                      </p:to>
                                    </p:set>
                                    <p:animEffect transition="in" filter="fade">
                                      <p:cBhvr>
                                        <p:cTn id="13" dur="2000"/>
                                        <p:tgtEl>
                                          <p:spTgt spid="12298"/>
                                        </p:tgtEl>
                                      </p:cBhvr>
                                    </p:animEffect>
                                    <p:anim calcmode="lin" valueType="num">
                                      <p:cBhvr>
                                        <p:cTn id="14" dur="2000" fill="hold"/>
                                        <p:tgtEl>
                                          <p:spTgt spid="12298"/>
                                        </p:tgtEl>
                                        <p:attrNameLst>
                                          <p:attrName>ppt_x</p:attrName>
                                        </p:attrNameLst>
                                      </p:cBhvr>
                                      <p:tavLst>
                                        <p:tav tm="0">
                                          <p:val>
                                            <p:strVal val="#ppt_x"/>
                                          </p:val>
                                        </p:tav>
                                        <p:tav tm="100000">
                                          <p:val>
                                            <p:strVal val="#ppt_x"/>
                                          </p:val>
                                        </p:tav>
                                      </p:tavLst>
                                    </p:anim>
                                    <p:anim calcmode="lin" valueType="num">
                                      <p:cBhvr>
                                        <p:cTn id="15" dur="2000" fill="hold"/>
                                        <p:tgtEl>
                                          <p:spTgt spid="12298"/>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21" presetClass="entr" presetSubtype="1" fill="hold" grpId="0" nodeType="afterEffect">
                                  <p:stCondLst>
                                    <p:cond delay="0"/>
                                  </p:stCondLst>
                                  <p:childTnLst>
                                    <p:set>
                                      <p:cBhvr>
                                        <p:cTn id="18" dur="1" fill="hold">
                                          <p:stCondLst>
                                            <p:cond delay="0"/>
                                          </p:stCondLst>
                                        </p:cTn>
                                        <p:tgtEl>
                                          <p:spTgt spid="12295"/>
                                        </p:tgtEl>
                                        <p:attrNameLst>
                                          <p:attrName>style.visibility</p:attrName>
                                        </p:attrNameLst>
                                      </p:cBhvr>
                                      <p:to>
                                        <p:strVal val="visible"/>
                                      </p:to>
                                    </p:set>
                                    <p:animEffect transition="in" filter="wheel(1)">
                                      <p:cBhvr>
                                        <p:cTn id="19" dur="2000"/>
                                        <p:tgtEl>
                                          <p:spTgt spid="12295"/>
                                        </p:tgtEl>
                                      </p:cBhvr>
                                    </p:animEffect>
                                  </p:childTnLst>
                                </p:cTn>
                              </p:par>
                            </p:childTnLst>
                          </p:cTn>
                        </p:par>
                        <p:par>
                          <p:cTn id="20" fill="hold">
                            <p:stCondLst>
                              <p:cond delay="6000"/>
                            </p:stCondLst>
                            <p:childTnLst>
                              <p:par>
                                <p:cTn id="21" presetID="53" presetClass="entr" presetSubtype="16"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2000" fill="hold"/>
                                        <p:tgtEl>
                                          <p:spTgt spid="2"/>
                                        </p:tgtEl>
                                        <p:attrNameLst>
                                          <p:attrName>ppt_w</p:attrName>
                                        </p:attrNameLst>
                                      </p:cBhvr>
                                      <p:tavLst>
                                        <p:tav tm="0">
                                          <p:val>
                                            <p:fltVal val="0.000000"/>
                                          </p:val>
                                        </p:tav>
                                        <p:tav tm="100000">
                                          <p:val>
                                            <p:strVal val="#ppt_w"/>
                                          </p:val>
                                        </p:tav>
                                      </p:tavLst>
                                    </p:anim>
                                    <p:anim calcmode="lin" valueType="num">
                                      <p:cBhvr>
                                        <p:cTn id="24" dur="2000" fill="hold"/>
                                        <p:tgtEl>
                                          <p:spTgt spid="2"/>
                                        </p:tgtEl>
                                        <p:attrNameLst>
                                          <p:attrName>ppt_h</p:attrName>
                                        </p:attrNameLst>
                                      </p:cBhvr>
                                      <p:tavLst>
                                        <p:tav tm="0">
                                          <p:val>
                                            <p:fltVal val="0.000000"/>
                                          </p:val>
                                        </p:tav>
                                        <p:tav tm="100000">
                                          <p:val>
                                            <p:strVal val="#ppt_h"/>
                                          </p:val>
                                        </p:tav>
                                      </p:tavLst>
                                    </p:anim>
                                    <p:animEffect transition="in" filter="fade">
                                      <p:cBhvr>
                                        <p:cTn id="25" dur="2000"/>
                                        <p:tgtEl>
                                          <p:spTgt spid="2"/>
                                        </p:tgtEl>
                                      </p:cBhvr>
                                    </p:animEffect>
                                  </p:childTnLst>
                                </p:cTn>
                              </p:par>
                            </p:childTnLst>
                          </p:cTn>
                        </p:par>
                        <p:par>
                          <p:cTn id="26" fill="hold">
                            <p:stCondLst>
                              <p:cond delay="8000"/>
                            </p:stCondLst>
                            <p:childTnLst>
                              <p:par>
                                <p:cTn id="27" presetID="2" presetClass="entr" presetSubtype="4"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2000" fill="hold"/>
                                        <p:tgtEl>
                                          <p:spTgt spid="8"/>
                                        </p:tgtEl>
                                        <p:attrNameLst>
                                          <p:attrName>ppt_x</p:attrName>
                                        </p:attrNameLst>
                                      </p:cBhvr>
                                      <p:tavLst>
                                        <p:tav tm="0">
                                          <p:val>
                                            <p:strVal val="#ppt_x"/>
                                          </p:val>
                                        </p:tav>
                                        <p:tav tm="100000">
                                          <p:val>
                                            <p:strVal val="#ppt_x"/>
                                          </p:val>
                                        </p:tav>
                                      </p:tavLst>
                                    </p:anim>
                                    <p:anim calcmode="lin" valueType="num">
                                      <p:cBhvr>
                                        <p:cTn id="30" dur="2000" fill="hold"/>
                                        <p:tgtEl>
                                          <p:spTgt spid="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2000" fill="hold"/>
                                        <p:tgtEl>
                                          <p:spTgt spid="10"/>
                                        </p:tgtEl>
                                        <p:attrNameLst>
                                          <p:attrName>ppt_x</p:attrName>
                                        </p:attrNameLst>
                                      </p:cBhvr>
                                      <p:tavLst>
                                        <p:tav tm="0">
                                          <p:val>
                                            <p:strVal val="#ppt_x"/>
                                          </p:val>
                                        </p:tav>
                                        <p:tav tm="100000">
                                          <p:val>
                                            <p:strVal val="#ppt_x"/>
                                          </p:val>
                                        </p:tav>
                                      </p:tavLst>
                                    </p:anim>
                                    <p:anim calcmode="lin" valueType="num">
                                      <p:cBhvr>
                                        <p:cTn id="34" dur="2000" fill="hold"/>
                                        <p:tgtEl>
                                          <p:spTgt spid="10"/>
                                        </p:tgtEl>
                                        <p:attrNameLst>
                                          <p:attrName>ppt_y</p:attrName>
                                        </p:attrNameLst>
                                      </p:cBhvr>
                                      <p:tavLst>
                                        <p:tav tm="0">
                                          <p:val>
                                            <p:strVal val="1+#ppt_h/2"/>
                                          </p:val>
                                        </p:tav>
                                        <p:tav tm="100000">
                                          <p:val>
                                            <p:strVal val="#ppt_y"/>
                                          </p:val>
                                        </p:tav>
                                      </p:tavLst>
                                    </p:anim>
                                  </p:childTnLst>
                                </p:cTn>
                              </p:par>
                            </p:childTnLst>
                          </p:cTn>
                        </p:par>
                        <p:par>
                          <p:cTn id="35" fill="hold">
                            <p:stCondLst>
                              <p:cond delay="10000"/>
                            </p:stCondLst>
                            <p:childTnLst>
                              <p:par>
                                <p:cTn id="36" presetID="53" presetClass="entr" presetSubtype="16" fill="hold" nodeType="after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2000" fill="hold"/>
                                        <p:tgtEl>
                                          <p:spTgt spid="6"/>
                                        </p:tgtEl>
                                        <p:attrNameLst>
                                          <p:attrName>ppt_w</p:attrName>
                                        </p:attrNameLst>
                                      </p:cBhvr>
                                      <p:tavLst>
                                        <p:tav tm="0">
                                          <p:val>
                                            <p:fltVal val="0.000000"/>
                                          </p:val>
                                        </p:tav>
                                        <p:tav tm="100000">
                                          <p:val>
                                            <p:strVal val="#ppt_w"/>
                                          </p:val>
                                        </p:tav>
                                      </p:tavLst>
                                    </p:anim>
                                    <p:anim calcmode="lin" valueType="num">
                                      <p:cBhvr>
                                        <p:cTn id="39" dur="2000" fill="hold"/>
                                        <p:tgtEl>
                                          <p:spTgt spid="6"/>
                                        </p:tgtEl>
                                        <p:attrNameLst>
                                          <p:attrName>ppt_h</p:attrName>
                                        </p:attrNameLst>
                                      </p:cBhvr>
                                      <p:tavLst>
                                        <p:tav tm="0">
                                          <p:val>
                                            <p:fltVal val="0.000000"/>
                                          </p:val>
                                        </p:tav>
                                        <p:tav tm="100000">
                                          <p:val>
                                            <p:strVal val="#ppt_h"/>
                                          </p:val>
                                        </p:tav>
                                      </p:tavLst>
                                    </p:anim>
                                    <p:animEffect transition="in" filter="fade">
                                      <p:cBhvr>
                                        <p:cTn id="40" dur="2000"/>
                                        <p:tgtEl>
                                          <p:spTgt spid="6"/>
                                        </p:tgtEl>
                                      </p:cBhvr>
                                    </p:animEffect>
                                  </p:childTnLst>
                                </p:cTn>
                              </p:par>
                              <p:par>
                                <p:cTn id="41" presetID="3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2000" fill="hold"/>
                                        <p:tgtEl>
                                          <p:spTgt spid="12"/>
                                        </p:tgtEl>
                                        <p:attrNameLst>
                                          <p:attrName>ppt_w</p:attrName>
                                        </p:attrNameLst>
                                      </p:cBhvr>
                                      <p:tavLst>
                                        <p:tav tm="0">
                                          <p:val>
                                            <p:fltVal val="0.000000"/>
                                          </p:val>
                                        </p:tav>
                                        <p:tav tm="100000">
                                          <p:val>
                                            <p:strVal val="#ppt_w"/>
                                          </p:val>
                                        </p:tav>
                                      </p:tavLst>
                                    </p:anim>
                                    <p:anim calcmode="lin" valueType="num">
                                      <p:cBhvr>
                                        <p:cTn id="44" dur="2000" fill="hold"/>
                                        <p:tgtEl>
                                          <p:spTgt spid="12"/>
                                        </p:tgtEl>
                                        <p:attrNameLst>
                                          <p:attrName>ppt_h</p:attrName>
                                        </p:attrNameLst>
                                      </p:cBhvr>
                                      <p:tavLst>
                                        <p:tav tm="0">
                                          <p:val>
                                            <p:fltVal val="0.000000"/>
                                          </p:val>
                                        </p:tav>
                                        <p:tav tm="100000">
                                          <p:val>
                                            <p:strVal val="#ppt_h"/>
                                          </p:val>
                                        </p:tav>
                                      </p:tavLst>
                                    </p:anim>
                                    <p:anim calcmode="lin" valueType="num">
                                      <p:cBhvr>
                                        <p:cTn id="45" dur="2000" fill="hold"/>
                                        <p:tgtEl>
                                          <p:spTgt spid="12"/>
                                        </p:tgtEl>
                                        <p:attrNameLst>
                                          <p:attrName>style.rotation</p:attrName>
                                        </p:attrNameLst>
                                      </p:cBhvr>
                                      <p:tavLst>
                                        <p:tav tm="0">
                                          <p:val>
                                            <p:fltVal val="90.000000"/>
                                          </p:val>
                                        </p:tav>
                                        <p:tav tm="100000">
                                          <p:val>
                                            <p:fltVal val="0.000000"/>
                                          </p:val>
                                        </p:tav>
                                      </p:tavLst>
                                    </p:anim>
                                    <p:animEffect transition="in" filter="fade">
                                      <p:cBhvr>
                                        <p:cTn id="46" dur="2000"/>
                                        <p:tgtEl>
                                          <p:spTgt spid="12"/>
                                        </p:tgtEl>
                                      </p:cBhvr>
                                    </p:animEffect>
                                  </p:childTnLst>
                                </p:cTn>
                              </p:par>
                            </p:childTnLst>
                          </p:cTn>
                        </p:par>
                        <p:par>
                          <p:cTn id="47" fill="hold">
                            <p:stCondLst>
                              <p:cond delay="12000"/>
                            </p:stCondLst>
                            <p:childTnLst>
                              <p:par>
                                <p:cTn id="48" presetID="2" presetClass="entr" presetSubtype="4" fill="hold" nodeType="after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2000" fill="hold"/>
                                        <p:tgtEl>
                                          <p:spTgt spid="11"/>
                                        </p:tgtEl>
                                        <p:attrNameLst>
                                          <p:attrName>ppt_x</p:attrName>
                                        </p:attrNameLst>
                                      </p:cBhvr>
                                      <p:tavLst>
                                        <p:tav tm="0">
                                          <p:val>
                                            <p:strVal val="#ppt_x"/>
                                          </p:val>
                                        </p:tav>
                                        <p:tav tm="100000">
                                          <p:val>
                                            <p:strVal val="#ppt_x"/>
                                          </p:val>
                                        </p:tav>
                                      </p:tavLst>
                                    </p:anim>
                                    <p:anim calcmode="lin" valueType="num">
                                      <p:cBhvr>
                                        <p:cTn id="51" dur="2000" fill="hold"/>
                                        <p:tgtEl>
                                          <p:spTgt spid="11"/>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2000" fill="hold"/>
                                        <p:tgtEl>
                                          <p:spTgt spid="7"/>
                                        </p:tgtEl>
                                        <p:attrNameLst>
                                          <p:attrName>ppt_x</p:attrName>
                                        </p:attrNameLst>
                                      </p:cBhvr>
                                      <p:tavLst>
                                        <p:tav tm="0">
                                          <p:val>
                                            <p:strVal val="#ppt_x"/>
                                          </p:val>
                                        </p:tav>
                                        <p:tav tm="100000">
                                          <p:val>
                                            <p:strVal val="#ppt_x"/>
                                          </p:val>
                                        </p:tav>
                                      </p:tavLst>
                                    </p:anim>
                                    <p:anim calcmode="lin" valueType="num">
                                      <p:cBhvr>
                                        <p:cTn id="55" dur="2000" fill="hold"/>
                                        <p:tgtEl>
                                          <p:spTgt spid="7"/>
                                        </p:tgtEl>
                                        <p:attrNameLst>
                                          <p:attrName>ppt_y</p:attrName>
                                        </p:attrNameLst>
                                      </p:cBhvr>
                                      <p:tavLst>
                                        <p:tav tm="0">
                                          <p:val>
                                            <p:strVal val="1+#ppt_h/2"/>
                                          </p:val>
                                        </p:tav>
                                        <p:tav tm="100000">
                                          <p:val>
                                            <p:strVal val="#ppt_y"/>
                                          </p:val>
                                        </p:tav>
                                      </p:tavLst>
                                    </p:anim>
                                  </p:childTnLst>
                                </p:cTn>
                              </p:par>
                              <p:par>
                                <p:cTn id="56" presetID="8" presetClass="entr" presetSubtype="16" fill="hold"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diamond(in)">
                                      <p:cBhvr>
                                        <p:cTn id="58" dur="2000"/>
                                        <p:tgtEl>
                                          <p:spTgt spid="13"/>
                                        </p:tgtEl>
                                      </p:cBhvr>
                                    </p:animEffect>
                                  </p:childTnLst>
                                </p:cTn>
                              </p:par>
                              <p:par>
                                <p:cTn id="59" presetID="8" presetClass="entr" presetSubtype="16" fill="hold" nodeType="with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diamond(in)">
                                      <p:cBhvr>
                                        <p:cTn id="6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p:bldP spid="12295" grpId="0" animBg="1"/>
      <p:bldP spid="1229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19457" name="矩形 5"/>
          <p:cNvSpPr/>
          <p:nvPr/>
        </p:nvSpPr>
        <p:spPr>
          <a:xfrm>
            <a:off x="1825625" y="574675"/>
            <a:ext cx="6429375" cy="541338"/>
          </a:xfrm>
          <a:prstGeom prst="rect">
            <a:avLst/>
          </a:prstGeom>
          <a:noFill/>
          <a:ln w="9525">
            <a:noFill/>
          </a:ln>
        </p:spPr>
        <p:txBody>
          <a:bodyPr anchor="t">
            <a:spAutoFit/>
          </a:bodyPr>
          <a:p>
            <a:pPr algn="ctr" eaLnBrk="0" hangingPunct="0">
              <a:lnSpc>
                <a:spcPct val="120000"/>
              </a:lnSpc>
            </a:pPr>
            <a:r>
              <a:rPr lang="zh-CN" altLang="en-US" sz="2800" b="1" dirty="0">
                <a:solidFill>
                  <a:srgbClr val="000000"/>
                </a:solidFill>
                <a:latin typeface="黑体" panose="02010609060101010101" charset="-122"/>
                <a:ea typeface="黑体" panose="02010609060101010101" charset="-122"/>
                <a:sym typeface="黑体" panose="02010609060101010101" charset="-122"/>
              </a:rPr>
              <a:t>新中国成立以来我国主要矛盾变化</a:t>
            </a:r>
            <a:endParaRPr lang="zh-CN" altLang="en-US" sz="2800" b="1" dirty="0">
              <a:solidFill>
                <a:srgbClr val="000000"/>
              </a:solidFill>
              <a:latin typeface="黑体" panose="02010609060101010101" charset="-122"/>
              <a:ea typeface="黑体" panose="02010609060101010101" charset="-122"/>
              <a:sym typeface="黑体" panose="02010609060101010101" charset="-122"/>
            </a:endParaRPr>
          </a:p>
        </p:txBody>
      </p:sp>
      <p:sp>
        <p:nvSpPr>
          <p:cNvPr id="13317" name="矩形 17"/>
          <p:cNvSpPr/>
          <p:nvPr/>
        </p:nvSpPr>
        <p:spPr>
          <a:xfrm>
            <a:off x="608013" y="1566863"/>
            <a:ext cx="4827587" cy="461962"/>
          </a:xfrm>
          <a:prstGeom prst="rect">
            <a:avLst/>
          </a:prstGeom>
          <a:noFill/>
          <a:ln w="9525">
            <a:noFill/>
          </a:ln>
        </p:spPr>
        <p:txBody>
          <a:bodyPr wrap="none" anchor="t">
            <a:spAutoFit/>
          </a:bodyPr>
          <a:p>
            <a:pPr eaLnBrk="0" hangingPunct="0"/>
            <a:r>
              <a:rPr lang="en-US" altLang="zh-CN" sz="2400" b="1" dirty="0">
                <a:solidFill>
                  <a:srgbClr val="C00000"/>
                </a:solidFill>
                <a:latin typeface="黑体" panose="02010609060101010101" charset="-122"/>
                <a:ea typeface="黑体" panose="02010609060101010101" charset="-122"/>
                <a:sym typeface="黑体" panose="02010609060101010101" charset="-122"/>
              </a:rPr>
              <a:t>1956</a:t>
            </a:r>
            <a:r>
              <a:rPr lang="zh-CN" altLang="en-US" sz="2400" b="1" dirty="0">
                <a:solidFill>
                  <a:srgbClr val="C00000"/>
                </a:solidFill>
                <a:latin typeface="黑体" panose="02010609060101010101" charset="-122"/>
                <a:ea typeface="黑体" panose="02010609060101010101" charset="-122"/>
                <a:sym typeface="黑体" panose="02010609060101010101" charset="-122"/>
              </a:rPr>
              <a:t>年中共八大提出主要任务</a:t>
            </a:r>
            <a:r>
              <a:rPr lang="en-US" altLang="zh-CN" sz="2400" b="1" dirty="0">
                <a:solidFill>
                  <a:srgbClr val="C00000"/>
                </a:solidFill>
                <a:latin typeface="黑体" panose="02010609060101010101" charset="-122"/>
                <a:ea typeface="黑体" panose="02010609060101010101" charset="-122"/>
                <a:sym typeface="黑体" panose="02010609060101010101" charset="-122"/>
              </a:rPr>
              <a:t>——</a:t>
            </a:r>
            <a:endParaRPr lang="zh-CN" altLang="en-US" sz="2400" b="1" dirty="0">
              <a:solidFill>
                <a:srgbClr val="C00000"/>
              </a:solidFill>
              <a:latin typeface="黑体" panose="02010609060101010101" charset="-122"/>
              <a:ea typeface="黑体" panose="02010609060101010101" charset="-122"/>
              <a:sym typeface="黑体" panose="02010609060101010101" charset="-122"/>
            </a:endParaRPr>
          </a:p>
        </p:txBody>
      </p:sp>
      <p:sp>
        <p:nvSpPr>
          <p:cNvPr id="13324" name="矩形 24"/>
          <p:cNvSpPr/>
          <p:nvPr/>
        </p:nvSpPr>
        <p:spPr>
          <a:xfrm>
            <a:off x="2844800" y="4810125"/>
            <a:ext cx="3248025" cy="1200150"/>
          </a:xfrm>
          <a:prstGeom prst="rect">
            <a:avLst/>
          </a:prstGeom>
          <a:solidFill>
            <a:srgbClr val="FFFFFF"/>
          </a:solidFill>
          <a:ln w="25400" cap="flat" cmpd="sng">
            <a:solidFill>
              <a:srgbClr val="000000"/>
            </a:solidFill>
            <a:prstDash val="dash"/>
            <a:miter/>
            <a:headEnd type="none" w="med" len="med"/>
            <a:tailEnd type="none" w="med" len="med"/>
          </a:ln>
        </p:spPr>
        <p:txBody>
          <a:bodyPr anchor="t">
            <a:spAutoFit/>
          </a:bodyPr>
          <a:p>
            <a:pPr eaLnBrk="0" hangingPunct="0"/>
            <a:r>
              <a:rPr lang="zh-CN" altLang="en-US" b="1" dirty="0">
                <a:solidFill>
                  <a:srgbClr val="000000"/>
                </a:solidFill>
                <a:latin typeface="华文楷体" pitchFamily="2" charset="-122"/>
                <a:ea typeface="华文楷体" pitchFamily="2" charset="-122"/>
                <a:sym typeface="华文楷体" pitchFamily="2" charset="-122"/>
              </a:rPr>
              <a:t>“</a:t>
            </a:r>
            <a:r>
              <a:rPr lang="en-US" altLang="zh-CN" b="1" dirty="0">
                <a:solidFill>
                  <a:srgbClr val="000000"/>
                </a:solidFill>
                <a:latin typeface="华文楷体" pitchFamily="2" charset="-122"/>
                <a:ea typeface="华文楷体" pitchFamily="2" charset="-122"/>
                <a:sym typeface="华文楷体" pitchFamily="2" charset="-122"/>
              </a:rPr>
              <a:t>20</a:t>
            </a:r>
            <a:r>
              <a:rPr lang="zh-CN" altLang="en-US" b="1" dirty="0">
                <a:solidFill>
                  <a:srgbClr val="000000"/>
                </a:solidFill>
                <a:latin typeface="华文楷体" pitchFamily="2" charset="-122"/>
                <a:ea typeface="华文楷体" pitchFamily="2" charset="-122"/>
                <a:sym typeface="华文楷体" pitchFamily="2" charset="-122"/>
              </a:rPr>
              <a:t>世纪上半个世纪搞革命，下半个世纪搞建设，现在的中心任务是</a:t>
            </a:r>
            <a:r>
              <a:rPr lang="zh-CN" altLang="en-US" b="1" dirty="0">
                <a:solidFill>
                  <a:srgbClr val="FF0000"/>
                </a:solidFill>
                <a:latin typeface="华文楷体" pitchFamily="2" charset="-122"/>
                <a:ea typeface="华文楷体" pitchFamily="2" charset="-122"/>
                <a:sym typeface="华文楷体" pitchFamily="2" charset="-122"/>
              </a:rPr>
              <a:t>建设</a:t>
            </a:r>
            <a:r>
              <a:rPr lang="zh-CN" altLang="en-US" b="1" dirty="0">
                <a:solidFill>
                  <a:srgbClr val="000000"/>
                </a:solidFill>
                <a:latin typeface="华文楷体" pitchFamily="2" charset="-122"/>
                <a:ea typeface="华文楷体" pitchFamily="2" charset="-122"/>
                <a:sym typeface="华文楷体" pitchFamily="2" charset="-122"/>
              </a:rPr>
              <a:t>。”</a:t>
            </a:r>
            <a:endParaRPr lang="en-US" altLang="zh-CN" b="1" dirty="0">
              <a:solidFill>
                <a:srgbClr val="000000"/>
              </a:solidFill>
              <a:latin typeface="华文楷体" pitchFamily="2" charset="-122"/>
              <a:ea typeface="华文楷体" pitchFamily="2" charset="-122"/>
              <a:sym typeface="华文楷体" pitchFamily="2" charset="-122"/>
            </a:endParaRPr>
          </a:p>
          <a:p>
            <a:pPr algn="r" eaLnBrk="0" hangingPunct="0"/>
            <a:r>
              <a:rPr lang="en-US" altLang="zh-CN" b="1" dirty="0">
                <a:solidFill>
                  <a:srgbClr val="000000"/>
                </a:solidFill>
                <a:latin typeface="华文楷体" pitchFamily="2" charset="-122"/>
                <a:ea typeface="华文楷体" pitchFamily="2" charset="-122"/>
                <a:sym typeface="华文楷体" pitchFamily="2" charset="-122"/>
              </a:rPr>
              <a:t>——</a:t>
            </a:r>
            <a:r>
              <a:rPr lang="zh-CN" altLang="en-US" b="1" dirty="0">
                <a:solidFill>
                  <a:srgbClr val="000000"/>
                </a:solidFill>
                <a:latin typeface="华文楷体" pitchFamily="2" charset="-122"/>
                <a:ea typeface="华文楷体" pitchFamily="2" charset="-122"/>
                <a:sym typeface="华文楷体" pitchFamily="2" charset="-122"/>
              </a:rPr>
              <a:t>毛泽东</a:t>
            </a:r>
            <a:endParaRPr lang="zh-CN" altLang="en-US" b="1" dirty="0">
              <a:solidFill>
                <a:srgbClr val="000000"/>
              </a:solidFill>
              <a:latin typeface="华文楷体" pitchFamily="2" charset="-122"/>
              <a:ea typeface="华文楷体" pitchFamily="2" charset="-122"/>
              <a:sym typeface="华文楷体" pitchFamily="2" charset="-122"/>
            </a:endParaRPr>
          </a:p>
        </p:txBody>
      </p:sp>
      <p:pic>
        <p:nvPicPr>
          <p:cNvPr id="13328" name="Picture 16"/>
          <p:cNvPicPr>
            <a:picLocks noChangeAspect="1"/>
          </p:cNvPicPr>
          <p:nvPr/>
        </p:nvPicPr>
        <p:blipFill>
          <a:blip r:embed="rId1"/>
          <a:stretch>
            <a:fillRect/>
          </a:stretch>
        </p:blipFill>
        <p:spPr>
          <a:xfrm>
            <a:off x="993775" y="2216150"/>
            <a:ext cx="2228850" cy="1487488"/>
          </a:xfrm>
          <a:prstGeom prst="rect">
            <a:avLst/>
          </a:prstGeom>
          <a:noFill/>
          <a:ln w="9525">
            <a:noFill/>
          </a:ln>
        </p:spPr>
      </p:pic>
      <p:pic>
        <p:nvPicPr>
          <p:cNvPr id="13329" name="Picture 17"/>
          <p:cNvPicPr>
            <a:picLocks noChangeAspect="1"/>
          </p:cNvPicPr>
          <p:nvPr/>
        </p:nvPicPr>
        <p:blipFill>
          <a:blip r:embed="rId2"/>
          <a:stretch>
            <a:fillRect/>
          </a:stretch>
        </p:blipFill>
        <p:spPr>
          <a:xfrm>
            <a:off x="3222625" y="3228975"/>
            <a:ext cx="2525713" cy="1363663"/>
          </a:xfrm>
          <a:prstGeom prst="rect">
            <a:avLst/>
          </a:prstGeom>
          <a:noFill/>
          <a:ln w="9525">
            <a:noFill/>
          </a:ln>
        </p:spPr>
      </p:pic>
      <p:sp>
        <p:nvSpPr>
          <p:cNvPr id="2" name="TextBox 1"/>
          <p:cNvSpPr txBox="1"/>
          <p:nvPr/>
        </p:nvSpPr>
        <p:spPr>
          <a:xfrm>
            <a:off x="479425" y="2160588"/>
            <a:ext cx="490538" cy="1751013"/>
          </a:xfrm>
          <a:prstGeom prst="rect">
            <a:avLst/>
          </a:prstGeom>
          <a:noFill/>
        </p:spPr>
        <p:txBody>
          <a:bodyPr vert="eaVert" wrap="square">
            <a:spAutoFit/>
          </a:bodyPr>
          <a:lstStyle/>
          <a:p>
            <a:pPr marR="0" defTabSz="457200" eaLnBrk="0" hangingPunct="0">
              <a:buClrTx/>
              <a:buSzTx/>
              <a:defRPr/>
            </a:pPr>
            <a:r>
              <a:rPr kumimoji="0" lang="zh-CN" altLang="en-US" sz="2000" b="1" kern="1200" cap="none" spc="0" normalizeH="0" baseline="0" noProof="0" dirty="0">
                <a:effectLst>
                  <a:outerShdw blurRad="38100" dist="38100" dir="2700000" algn="tl">
                    <a:srgbClr val="000000">
                      <a:alpha val="43137"/>
                    </a:srgbClr>
                  </a:outerShdw>
                </a:effectLst>
                <a:latin typeface="华文楷体" pitchFamily="2" charset="-122"/>
                <a:ea typeface="华文楷体" pitchFamily="2" charset="-122"/>
                <a:cs typeface="+mn-cs"/>
                <a:sym typeface="+mn-ea"/>
              </a:rPr>
              <a:t>落后的农业国</a:t>
            </a:r>
            <a:endParaRPr kumimoji="0" lang="zh-CN" altLang="en-US" sz="2000" b="1" kern="1200" cap="none" spc="0" normalizeH="0" baseline="0" noProof="0" dirty="0">
              <a:effectLst>
                <a:outerShdw blurRad="38100" dist="38100" dir="2700000" algn="tl">
                  <a:srgbClr val="000000">
                    <a:alpha val="43137"/>
                  </a:srgbClr>
                </a:outerShdw>
              </a:effectLst>
              <a:latin typeface="华文楷体" pitchFamily="2" charset="-122"/>
              <a:ea typeface="华文楷体" pitchFamily="2" charset="-122"/>
              <a:cs typeface="+mn-cs"/>
              <a:sym typeface="+mn-ea"/>
            </a:endParaRPr>
          </a:p>
        </p:txBody>
      </p:sp>
      <p:grpSp>
        <p:nvGrpSpPr>
          <p:cNvPr id="4" name="组合 3"/>
          <p:cNvGrpSpPr/>
          <p:nvPr/>
        </p:nvGrpSpPr>
        <p:grpSpPr>
          <a:xfrm>
            <a:off x="5486400" y="1290638"/>
            <a:ext cx="3108325" cy="1938337"/>
            <a:chOff x="5487086" y="1289908"/>
            <a:chExt cx="3108274" cy="1938992"/>
          </a:xfrm>
        </p:grpSpPr>
        <p:pic>
          <p:nvPicPr>
            <p:cNvPr id="19464" name="Picture 18"/>
            <p:cNvPicPr>
              <a:picLocks noChangeAspect="1"/>
            </p:cNvPicPr>
            <p:nvPr/>
          </p:nvPicPr>
          <p:blipFill>
            <a:blip r:embed="rId3"/>
            <a:stretch>
              <a:fillRect/>
            </a:stretch>
          </p:blipFill>
          <p:spPr>
            <a:xfrm>
              <a:off x="5487086" y="1289908"/>
              <a:ext cx="3108274" cy="1937490"/>
            </a:xfrm>
            <a:prstGeom prst="rect">
              <a:avLst/>
            </a:prstGeom>
            <a:noFill/>
            <a:ln w="9525">
              <a:noFill/>
            </a:ln>
          </p:spPr>
        </p:pic>
        <p:sp>
          <p:nvSpPr>
            <p:cNvPr id="3" name="矩形 2"/>
            <p:cNvSpPr/>
            <p:nvPr/>
          </p:nvSpPr>
          <p:spPr>
            <a:xfrm>
              <a:off x="6093479" y="1289908"/>
              <a:ext cx="696226" cy="1938992"/>
            </a:xfrm>
            <a:prstGeom prst="rect">
              <a:avLst/>
            </a:prstGeom>
            <a:noFill/>
          </p:spPr>
          <p:txBody>
            <a:bodyPr>
              <a:spAutoFit/>
            </a:bodyPr>
            <a:lstStyle/>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4000" b="1" i="0" u="none" strike="noStrike" kern="1200" cap="none" spc="0" normalizeH="0" baseline="0" noProof="0" dirty="0">
                  <a:ln w="10541" cmpd="sng">
                    <a:solidFill>
                      <a:srgbClr val="FFFF00"/>
                    </a:solidFill>
                    <a:prstDash val="solid"/>
                  </a:ln>
                  <a:solidFill>
                    <a:srgbClr val="FFFF00"/>
                  </a:solidFill>
                  <a:effectLst>
                    <a:outerShdw blurRad="38100" dist="38100" dir="2700000" algn="tl">
                      <a:srgbClr val="000000">
                        <a:alpha val="43137"/>
                      </a:srgbClr>
                    </a:outerShdw>
                  </a:effectLst>
                  <a:uLnTx/>
                  <a:uFillTx/>
                  <a:latin typeface="华文楷体" pitchFamily="2" charset="-122"/>
                  <a:ea typeface="华文楷体" pitchFamily="2" charset="-122"/>
                  <a:cs typeface="+mn-cs"/>
                  <a:sym typeface="+mn-ea"/>
                </a:rPr>
                <a:t>生</a:t>
              </a:r>
              <a:endParaRPr kumimoji="0" lang="en-US" altLang="zh-CN" sz="4000" b="1" i="0" u="none" strike="noStrike" kern="1200" cap="none" spc="0" normalizeH="0" baseline="0" noProof="0" dirty="0">
                <a:ln w="10541" cmpd="sng">
                  <a:solidFill>
                    <a:srgbClr val="FFFF00"/>
                  </a:solidFill>
                  <a:prstDash val="solid"/>
                </a:ln>
                <a:solidFill>
                  <a:srgbClr val="FFFF00"/>
                </a:solidFill>
                <a:effectLst>
                  <a:outerShdw blurRad="38100" dist="38100" dir="2700000" algn="tl">
                    <a:srgbClr val="000000">
                      <a:alpha val="43137"/>
                    </a:srgbClr>
                  </a:outerShdw>
                </a:effectLst>
                <a:uLnTx/>
                <a:uFillTx/>
                <a:latin typeface="华文楷体" pitchFamily="2" charset="-122"/>
                <a:ea typeface="华文楷体" pitchFamily="2" charset="-122"/>
                <a:cs typeface="+mn-cs"/>
                <a:sym typeface="+mn-ea"/>
              </a:endParaRPr>
            </a:p>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4000" b="1" i="0" u="none" strike="noStrike" kern="1200" cap="none" spc="0" normalizeH="0" baseline="0" noProof="0" dirty="0">
                  <a:ln w="10541" cmpd="sng">
                    <a:solidFill>
                      <a:srgbClr val="FFFF00"/>
                    </a:solidFill>
                    <a:prstDash val="solid"/>
                  </a:ln>
                  <a:solidFill>
                    <a:srgbClr val="FFFF00"/>
                  </a:solidFill>
                  <a:effectLst>
                    <a:outerShdw blurRad="38100" dist="38100" dir="2700000" algn="tl">
                      <a:srgbClr val="000000">
                        <a:alpha val="43137"/>
                      </a:srgbClr>
                    </a:outerShdw>
                  </a:effectLst>
                  <a:uLnTx/>
                  <a:uFillTx/>
                  <a:latin typeface="华文楷体" pitchFamily="2" charset="-122"/>
                  <a:ea typeface="华文楷体" pitchFamily="2" charset="-122"/>
                  <a:cs typeface="+mn-cs"/>
                  <a:sym typeface="+mn-ea"/>
                </a:rPr>
                <a:t>产</a:t>
              </a:r>
              <a:endParaRPr kumimoji="0" lang="en-US" altLang="zh-CN" sz="4000" b="1" i="0" u="none" strike="noStrike" kern="1200" cap="none" spc="0" normalizeH="0" baseline="0" noProof="0" dirty="0">
                <a:ln w="10541" cmpd="sng">
                  <a:solidFill>
                    <a:srgbClr val="FFFF00"/>
                  </a:solidFill>
                  <a:prstDash val="solid"/>
                </a:ln>
                <a:solidFill>
                  <a:srgbClr val="FFFF00"/>
                </a:solidFill>
                <a:effectLst>
                  <a:outerShdw blurRad="38100" dist="38100" dir="2700000" algn="tl">
                    <a:srgbClr val="000000">
                      <a:alpha val="43137"/>
                    </a:srgbClr>
                  </a:outerShdw>
                </a:effectLst>
                <a:uLnTx/>
                <a:uFillTx/>
                <a:latin typeface="华文楷体" pitchFamily="2" charset="-122"/>
                <a:ea typeface="华文楷体" pitchFamily="2" charset="-122"/>
                <a:cs typeface="+mn-cs"/>
                <a:sym typeface="+mn-ea"/>
              </a:endParaRPr>
            </a:p>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4000" b="1" i="0" u="none" strike="noStrike" kern="1200" cap="none" spc="0" normalizeH="0" baseline="0" noProof="0" dirty="0">
                  <a:ln w="10541" cmpd="sng">
                    <a:solidFill>
                      <a:srgbClr val="FFFF00"/>
                    </a:solidFill>
                    <a:prstDash val="solid"/>
                  </a:ln>
                  <a:solidFill>
                    <a:srgbClr val="FFFF00"/>
                  </a:solidFill>
                  <a:effectLst>
                    <a:outerShdw blurRad="38100" dist="38100" dir="2700000" algn="tl">
                      <a:srgbClr val="000000">
                        <a:alpha val="43137"/>
                      </a:srgbClr>
                    </a:outerShdw>
                  </a:effectLst>
                  <a:uLnTx/>
                  <a:uFillTx/>
                  <a:latin typeface="华文楷体" pitchFamily="2" charset="-122"/>
                  <a:ea typeface="华文楷体" pitchFamily="2" charset="-122"/>
                  <a:cs typeface="+mn-cs"/>
                  <a:sym typeface="+mn-ea"/>
                </a:rPr>
                <a:t>力</a:t>
              </a:r>
              <a:endParaRPr kumimoji="0" lang="zh-CN" altLang="en-US" sz="4000" b="1" i="0" u="none" strike="noStrike" kern="1200" cap="none" spc="0" normalizeH="0" baseline="0" noProof="0" dirty="0">
                <a:ln w="10541" cmpd="sng">
                  <a:solidFill>
                    <a:srgbClr val="FFFF00"/>
                  </a:solidFill>
                  <a:prstDash val="solid"/>
                </a:ln>
                <a:solidFill>
                  <a:srgbClr val="FFFF00"/>
                </a:solidFill>
                <a:effectLst>
                  <a:outerShdw blurRad="38100" dist="38100" dir="2700000" algn="tl">
                    <a:srgbClr val="000000">
                      <a:alpha val="43137"/>
                    </a:srgbClr>
                  </a:outerShdw>
                </a:effectLst>
                <a:uLnTx/>
                <a:uFillTx/>
                <a:latin typeface="华文楷体" pitchFamily="2" charset="-122"/>
                <a:ea typeface="华文楷体" pitchFamily="2" charset="-122"/>
                <a:cs typeface="+mn-cs"/>
                <a:sym typeface="+mn-ea"/>
              </a:endParaRPr>
            </a:p>
          </p:txBody>
        </p:sp>
        <p:sp>
          <p:nvSpPr>
            <p:cNvPr id="21" name="矩形 20"/>
            <p:cNvSpPr/>
            <p:nvPr/>
          </p:nvSpPr>
          <p:spPr>
            <a:xfrm>
              <a:off x="5487087" y="1458762"/>
              <a:ext cx="696226" cy="1323439"/>
            </a:xfrm>
            <a:prstGeom prst="rect">
              <a:avLst/>
            </a:prstGeom>
            <a:noFill/>
          </p:spPr>
          <p:txBody>
            <a:bodyPr>
              <a:spAutoFit/>
            </a:bodyPr>
            <a:lstStyle/>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4000" b="1" i="0" u="none" strike="noStrike" kern="1200" cap="none" spc="0" normalizeH="0" baseline="0" noProof="0" dirty="0">
                  <a:ln w="10541" cmpd="sng">
                    <a:solidFill>
                      <a:srgbClr val="FFFF00"/>
                    </a:solidFill>
                    <a:prstDash val="solid"/>
                  </a:ln>
                  <a:solidFill>
                    <a:srgbClr val="FFFF00"/>
                  </a:solidFill>
                  <a:effectLst>
                    <a:outerShdw blurRad="38100" dist="38100" dir="2700000" algn="tl">
                      <a:srgbClr val="000000">
                        <a:alpha val="43137"/>
                      </a:srgbClr>
                    </a:outerShdw>
                  </a:effectLst>
                  <a:uLnTx/>
                  <a:uFillTx/>
                  <a:latin typeface="华文楷体" pitchFamily="2" charset="-122"/>
                  <a:ea typeface="华文楷体" pitchFamily="2" charset="-122"/>
                  <a:cs typeface="+mn-cs"/>
                  <a:sym typeface="+mn-ea"/>
                </a:rPr>
                <a:t>发展</a:t>
              </a:r>
              <a:endParaRPr kumimoji="0" lang="zh-CN" altLang="en-US" sz="4000" b="1" i="0" u="none" strike="noStrike" kern="1200" cap="none" spc="0" normalizeH="0" baseline="0" noProof="0" dirty="0">
                <a:ln w="10541" cmpd="sng">
                  <a:solidFill>
                    <a:srgbClr val="FFFF00"/>
                  </a:solidFill>
                  <a:prstDash val="solid"/>
                </a:ln>
                <a:solidFill>
                  <a:srgbClr val="FFFF00"/>
                </a:solidFill>
                <a:effectLst>
                  <a:outerShdw blurRad="38100" dist="38100" dir="2700000" algn="tl">
                    <a:srgbClr val="000000">
                      <a:alpha val="43137"/>
                    </a:srgbClr>
                  </a:outerShdw>
                </a:effectLst>
                <a:uLnTx/>
                <a:uFillTx/>
                <a:latin typeface="华文楷体" pitchFamily="2" charset="-122"/>
                <a:ea typeface="华文楷体" pitchFamily="2" charset="-122"/>
                <a:cs typeface="+mn-cs"/>
                <a:sym typeface="+mn-ea"/>
              </a:endParaRPr>
            </a:p>
          </p:txBody>
        </p:sp>
      </p:grpSp>
      <p:pic>
        <p:nvPicPr>
          <p:cNvPr id="13331" name="Picture 19"/>
          <p:cNvPicPr>
            <a:picLocks noChangeAspect="1"/>
          </p:cNvPicPr>
          <p:nvPr/>
        </p:nvPicPr>
        <p:blipFill>
          <a:blip r:embed="rId4"/>
          <a:stretch>
            <a:fillRect/>
          </a:stretch>
        </p:blipFill>
        <p:spPr>
          <a:xfrm>
            <a:off x="6270625" y="3616325"/>
            <a:ext cx="2709863" cy="1952625"/>
          </a:xfrm>
          <a:prstGeom prst="rect">
            <a:avLst/>
          </a:prstGeom>
          <a:noFill/>
          <a:ln w="9525">
            <a:noFill/>
          </a:ln>
        </p:spPr>
      </p:pic>
      <p:sp>
        <p:nvSpPr>
          <p:cNvPr id="5" name="直角上箭头 4"/>
          <p:cNvSpPr/>
          <p:nvPr/>
        </p:nvSpPr>
        <p:spPr bwMode="auto">
          <a:xfrm rot="10800000" flipH="1">
            <a:off x="3405188" y="2435225"/>
            <a:ext cx="1330325" cy="650875"/>
          </a:xfrm>
          <a:prstGeom prst="bentUp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w="9525" cap="flat" cmpd="sng" algn="ctr">
            <a:noFill/>
            <a:prstDash val="dash"/>
            <a:round/>
            <a:headEnd type="none" w="med" len="med"/>
            <a:tailEnd type="none" w="med" len="med"/>
          </a:ln>
          <a:effectLst>
            <a:outerShdw dist="35921" dir="2700000" algn="ctr" rotWithShape="0">
              <a:schemeClr val="bg2"/>
            </a:outerShdw>
          </a:effectLst>
        </p:spPr>
        <p:txBody>
          <a:bodyPr/>
          <a:lstStyle/>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6" name="矩形 5"/>
          <p:cNvSpPr/>
          <p:nvPr/>
        </p:nvSpPr>
        <p:spPr>
          <a:xfrm>
            <a:off x="258429" y="3946583"/>
            <a:ext cx="2964273" cy="64632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4572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3600" b="1" i="0" u="none" strike="noStrike" kern="1200" cap="none" spc="0" normalizeH="0" baseline="0" noProof="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Calibri" panose="020F0502020204030204" pitchFamily="34" charset="0"/>
                <a:ea typeface="宋体" panose="02010600030101010101" pitchFamily="2" charset="-122"/>
                <a:cs typeface="+mn-cs"/>
                <a:sym typeface="+mn-ea"/>
              </a:rPr>
              <a:t>先进的工业国</a:t>
            </a:r>
            <a:endParaRPr kumimoji="0" lang="zh-CN" altLang="en-US" sz="3600" b="1" i="0" u="none" strike="noStrike" kern="1200" cap="none" spc="0" normalizeH="0" baseline="0" noProof="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Calibri" panose="020F0502020204030204" pitchFamily="34" charset="0"/>
              <a:ea typeface="宋体" panose="02010600030101010101" pitchFamily="2" charset="-122"/>
              <a:cs typeface="+mn-cs"/>
              <a:sym typeface="+mn-ea"/>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fade">
                                      <p:cBhvr>
                                        <p:cTn id="7" dur="2000"/>
                                        <p:tgtEl>
                                          <p:spTgt spid="13317"/>
                                        </p:tgtEl>
                                      </p:cBhvr>
                                    </p:animEffect>
                                    <p:anim calcmode="lin" valueType="num">
                                      <p:cBhvr>
                                        <p:cTn id="8" dur="2000" fill="hold"/>
                                        <p:tgtEl>
                                          <p:spTgt spid="13317"/>
                                        </p:tgtEl>
                                        <p:attrNameLst>
                                          <p:attrName>ppt_x</p:attrName>
                                        </p:attrNameLst>
                                      </p:cBhvr>
                                      <p:tavLst>
                                        <p:tav tm="0">
                                          <p:val>
                                            <p:strVal val="#ppt_x"/>
                                          </p:val>
                                        </p:tav>
                                        <p:tav tm="100000">
                                          <p:val>
                                            <p:strVal val="#ppt_x"/>
                                          </p:val>
                                        </p:tav>
                                      </p:tavLst>
                                    </p:anim>
                                    <p:anim calcmode="lin" valueType="num">
                                      <p:cBhvr>
                                        <p:cTn id="9" dur="2000" fill="hold"/>
                                        <p:tgtEl>
                                          <p:spTgt spid="13317"/>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p:val>
                                            <p:fltVal val="0.000000"/>
                                          </p:val>
                                        </p:tav>
                                        <p:tav tm="100000">
                                          <p:val>
                                            <p:strVal val="#ppt_w"/>
                                          </p:val>
                                        </p:tav>
                                      </p:tavLst>
                                    </p:anim>
                                    <p:anim calcmode="lin" valueType="num">
                                      <p:cBhvr>
                                        <p:cTn id="14" dur="2000" fill="hold"/>
                                        <p:tgtEl>
                                          <p:spTgt spid="4"/>
                                        </p:tgtEl>
                                        <p:attrNameLst>
                                          <p:attrName>ppt_h</p:attrName>
                                        </p:attrNameLst>
                                      </p:cBhvr>
                                      <p:tavLst>
                                        <p:tav tm="0">
                                          <p:val>
                                            <p:fltVal val="0.000000"/>
                                          </p:val>
                                        </p:tav>
                                        <p:tav tm="100000">
                                          <p:val>
                                            <p:strVal val="#ppt_h"/>
                                          </p:val>
                                        </p:tav>
                                      </p:tavLst>
                                    </p:anim>
                                    <p:animEffect transition="in" filter="fade">
                                      <p:cBhvr>
                                        <p:cTn id="15" dur="2000"/>
                                        <p:tgtEl>
                                          <p:spTgt spid="4"/>
                                        </p:tgtEl>
                                      </p:cBhvr>
                                    </p:animEffect>
                                  </p:childTnLst>
                                </p:cTn>
                              </p:par>
                            </p:childTnLst>
                          </p:cTn>
                        </p:par>
                        <p:par>
                          <p:cTn id="16" fill="hold">
                            <p:stCondLst>
                              <p:cond delay="4000"/>
                            </p:stCondLst>
                            <p:childTnLst>
                              <p:par>
                                <p:cTn id="17" presetID="12" presetClass="entr" presetSubtype="4" fill="hold" nodeType="afterEffect">
                                  <p:stCondLst>
                                    <p:cond delay="0"/>
                                  </p:stCondLst>
                                  <p:childTnLst>
                                    <p:set>
                                      <p:cBhvr>
                                        <p:cTn id="18" dur="1" fill="hold">
                                          <p:stCondLst>
                                            <p:cond delay="0"/>
                                          </p:stCondLst>
                                        </p:cTn>
                                        <p:tgtEl>
                                          <p:spTgt spid="13328"/>
                                        </p:tgtEl>
                                        <p:attrNameLst>
                                          <p:attrName>style.visibility</p:attrName>
                                        </p:attrNameLst>
                                      </p:cBhvr>
                                      <p:to>
                                        <p:strVal val="visible"/>
                                      </p:to>
                                    </p:set>
                                    <p:anim calcmode="lin" valueType="num">
                                      <p:cBhvr>
                                        <p:cTn id="19" dur="2000"/>
                                        <p:tgtEl>
                                          <p:spTgt spid="13328"/>
                                        </p:tgtEl>
                                        <p:attrNameLst>
                                          <p:attrName>ppt_y</p:attrName>
                                        </p:attrNameLst>
                                      </p:cBhvr>
                                      <p:tavLst>
                                        <p:tav tm="0">
                                          <p:val>
                                            <p:strVal val="#ppt_y+#ppt_h*1.125000"/>
                                          </p:val>
                                        </p:tav>
                                        <p:tav tm="100000">
                                          <p:val>
                                            <p:strVal val="#ppt_y"/>
                                          </p:val>
                                        </p:tav>
                                      </p:tavLst>
                                    </p:anim>
                                    <p:animEffect transition="in" filter="wipe(up)">
                                      <p:cBhvr>
                                        <p:cTn id="20" dur="2000"/>
                                        <p:tgtEl>
                                          <p:spTgt spid="13328"/>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2000"/>
                                        <p:tgtEl>
                                          <p:spTgt spid="2"/>
                                        </p:tgtEl>
                                        <p:attrNameLst>
                                          <p:attrName>ppt_y</p:attrName>
                                        </p:attrNameLst>
                                      </p:cBhvr>
                                      <p:tavLst>
                                        <p:tav tm="0">
                                          <p:val>
                                            <p:strVal val="#ppt_y+#ppt_h*1.125000"/>
                                          </p:val>
                                        </p:tav>
                                        <p:tav tm="100000">
                                          <p:val>
                                            <p:strVal val="#ppt_y"/>
                                          </p:val>
                                        </p:tav>
                                      </p:tavLst>
                                    </p:anim>
                                    <p:animEffect transition="in" filter="wipe(up)">
                                      <p:cBhvr>
                                        <p:cTn id="24" dur="2000"/>
                                        <p:tgtEl>
                                          <p:spTgt spid="2"/>
                                        </p:tgtEl>
                                      </p:cBhvr>
                                    </p:animEffect>
                                  </p:childTnLst>
                                </p:cTn>
                              </p:par>
                            </p:childTnLst>
                          </p:cTn>
                        </p:par>
                        <p:par>
                          <p:cTn id="25" fill="hold">
                            <p:stCondLst>
                              <p:cond delay="6000"/>
                            </p:stCondLst>
                            <p:childTnLst>
                              <p:par>
                                <p:cTn id="26" presetID="47"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000"/>
                                        <p:tgtEl>
                                          <p:spTgt spid="5"/>
                                        </p:tgtEl>
                                      </p:cBhvr>
                                    </p:animEffect>
                                    <p:anim calcmode="lin" valueType="num">
                                      <p:cBhvr>
                                        <p:cTn id="29" dur="2000" fill="hold"/>
                                        <p:tgtEl>
                                          <p:spTgt spid="5"/>
                                        </p:tgtEl>
                                        <p:attrNameLst>
                                          <p:attrName>ppt_x</p:attrName>
                                        </p:attrNameLst>
                                      </p:cBhvr>
                                      <p:tavLst>
                                        <p:tav tm="0">
                                          <p:val>
                                            <p:strVal val="#ppt_x"/>
                                          </p:val>
                                        </p:tav>
                                        <p:tav tm="100000">
                                          <p:val>
                                            <p:strVal val="#ppt_x"/>
                                          </p:val>
                                        </p:tav>
                                      </p:tavLst>
                                    </p:anim>
                                    <p:anim calcmode="lin" valueType="num">
                                      <p:cBhvr>
                                        <p:cTn id="30" dur="2000" fill="hold"/>
                                        <p:tgtEl>
                                          <p:spTgt spid="5"/>
                                        </p:tgtEl>
                                        <p:attrNameLst>
                                          <p:attrName>ppt_y</p:attrName>
                                        </p:attrNameLst>
                                      </p:cBhvr>
                                      <p:tavLst>
                                        <p:tav tm="0">
                                          <p:val>
                                            <p:strVal val="#ppt_y-.1"/>
                                          </p:val>
                                        </p:tav>
                                        <p:tav tm="100000">
                                          <p:val>
                                            <p:strVal val="#ppt_y"/>
                                          </p:val>
                                        </p:tav>
                                      </p:tavLst>
                                    </p:anim>
                                  </p:childTnLst>
                                </p:cTn>
                              </p:par>
                            </p:childTnLst>
                          </p:cTn>
                        </p:par>
                        <p:par>
                          <p:cTn id="31" fill="hold">
                            <p:stCondLst>
                              <p:cond delay="8000"/>
                            </p:stCondLst>
                            <p:childTnLst>
                              <p:par>
                                <p:cTn id="32" presetID="12" presetClass="entr" presetSubtype="4" fill="hold" nodeType="afterEffect">
                                  <p:stCondLst>
                                    <p:cond delay="0"/>
                                  </p:stCondLst>
                                  <p:childTnLst>
                                    <p:set>
                                      <p:cBhvr>
                                        <p:cTn id="33" dur="1" fill="hold">
                                          <p:stCondLst>
                                            <p:cond delay="0"/>
                                          </p:stCondLst>
                                        </p:cTn>
                                        <p:tgtEl>
                                          <p:spTgt spid="13329"/>
                                        </p:tgtEl>
                                        <p:attrNameLst>
                                          <p:attrName>style.visibility</p:attrName>
                                        </p:attrNameLst>
                                      </p:cBhvr>
                                      <p:to>
                                        <p:strVal val="visible"/>
                                      </p:to>
                                    </p:set>
                                    <p:anim calcmode="lin" valueType="num">
                                      <p:cBhvr>
                                        <p:cTn id="34" dur="2000"/>
                                        <p:tgtEl>
                                          <p:spTgt spid="13329"/>
                                        </p:tgtEl>
                                        <p:attrNameLst>
                                          <p:attrName>ppt_y</p:attrName>
                                        </p:attrNameLst>
                                      </p:cBhvr>
                                      <p:tavLst>
                                        <p:tav tm="0">
                                          <p:val>
                                            <p:strVal val="#ppt_y+#ppt_h*1.125000"/>
                                          </p:val>
                                        </p:tav>
                                        <p:tav tm="100000">
                                          <p:val>
                                            <p:strVal val="#ppt_y"/>
                                          </p:val>
                                        </p:tav>
                                      </p:tavLst>
                                    </p:anim>
                                    <p:animEffect transition="in" filter="wipe(up)">
                                      <p:cBhvr>
                                        <p:cTn id="35" dur="2000"/>
                                        <p:tgtEl>
                                          <p:spTgt spid="13329"/>
                                        </p:tgtEl>
                                      </p:cBhvr>
                                    </p:animEffect>
                                  </p:childTnLst>
                                </p:cTn>
                              </p:par>
                              <p:par>
                                <p:cTn id="36" presetID="12" presetClass="entr" presetSubtype="4"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2000"/>
                                        <p:tgtEl>
                                          <p:spTgt spid="6"/>
                                        </p:tgtEl>
                                        <p:attrNameLst>
                                          <p:attrName>ppt_y</p:attrName>
                                        </p:attrNameLst>
                                      </p:cBhvr>
                                      <p:tavLst>
                                        <p:tav tm="0">
                                          <p:val>
                                            <p:strVal val="#ppt_y+#ppt_h*1.125000"/>
                                          </p:val>
                                        </p:tav>
                                        <p:tav tm="100000">
                                          <p:val>
                                            <p:strVal val="#ppt_y"/>
                                          </p:val>
                                        </p:tav>
                                      </p:tavLst>
                                    </p:anim>
                                    <p:animEffect transition="in" filter="wipe(up)">
                                      <p:cBhvr>
                                        <p:cTn id="39" dur="2000"/>
                                        <p:tgtEl>
                                          <p:spTgt spid="6"/>
                                        </p:tgtEl>
                                      </p:cBhvr>
                                    </p:animEffect>
                                  </p:childTnLst>
                                </p:cTn>
                              </p:par>
                            </p:childTnLst>
                          </p:cTn>
                        </p:par>
                        <p:par>
                          <p:cTn id="40" fill="hold">
                            <p:stCondLst>
                              <p:cond delay="10000"/>
                            </p:stCondLst>
                            <p:childTnLst>
                              <p:par>
                                <p:cTn id="41" presetID="37" presetClass="entr" presetSubtype="0" fill="hold" grpId="0" nodeType="afterEffect">
                                  <p:stCondLst>
                                    <p:cond delay="0"/>
                                  </p:stCondLst>
                                  <p:childTnLst>
                                    <p:set>
                                      <p:cBhvr>
                                        <p:cTn id="42" dur="1" fill="hold">
                                          <p:stCondLst>
                                            <p:cond delay="0"/>
                                          </p:stCondLst>
                                        </p:cTn>
                                        <p:tgtEl>
                                          <p:spTgt spid="13324"/>
                                        </p:tgtEl>
                                        <p:attrNameLst>
                                          <p:attrName>style.visibility</p:attrName>
                                        </p:attrNameLst>
                                      </p:cBhvr>
                                      <p:to>
                                        <p:strVal val="visible"/>
                                      </p:to>
                                    </p:set>
                                    <p:animEffect transition="in" filter="fade">
                                      <p:cBhvr>
                                        <p:cTn id="43" dur="2000"/>
                                        <p:tgtEl>
                                          <p:spTgt spid="13324"/>
                                        </p:tgtEl>
                                      </p:cBhvr>
                                    </p:animEffect>
                                    <p:anim calcmode="lin" valueType="num">
                                      <p:cBhvr>
                                        <p:cTn id="44" dur="2000" fill="hold"/>
                                        <p:tgtEl>
                                          <p:spTgt spid="13324"/>
                                        </p:tgtEl>
                                        <p:attrNameLst>
                                          <p:attrName>ppt_x</p:attrName>
                                        </p:attrNameLst>
                                      </p:cBhvr>
                                      <p:tavLst>
                                        <p:tav tm="0">
                                          <p:val>
                                            <p:strVal val="#ppt_x"/>
                                          </p:val>
                                        </p:tav>
                                        <p:tav tm="100000">
                                          <p:val>
                                            <p:strVal val="#ppt_x"/>
                                          </p:val>
                                        </p:tav>
                                      </p:tavLst>
                                    </p:anim>
                                    <p:anim calcmode="lin" valueType="num">
                                      <p:cBhvr>
                                        <p:cTn id="45" dur="1800" decel="100000" fill="hold"/>
                                        <p:tgtEl>
                                          <p:spTgt spid="13324"/>
                                        </p:tgtEl>
                                        <p:attrNameLst>
                                          <p:attrName>ppt_y</p:attrName>
                                        </p:attrNameLst>
                                      </p:cBhvr>
                                      <p:tavLst>
                                        <p:tav tm="0">
                                          <p:val>
                                            <p:strVal val="#ppt_y+1"/>
                                          </p:val>
                                        </p:tav>
                                        <p:tav tm="100000">
                                          <p:val>
                                            <p:strVal val="#ppt_y-.03"/>
                                          </p:val>
                                        </p:tav>
                                      </p:tavLst>
                                    </p:anim>
                                    <p:anim calcmode="lin" valueType="num">
                                      <p:cBhvr>
                                        <p:cTn id="46" dur="200" accel="100000" fill="hold">
                                          <p:stCondLst>
                                            <p:cond delay="1800"/>
                                          </p:stCondLst>
                                        </p:cTn>
                                        <p:tgtEl>
                                          <p:spTgt spid="13324"/>
                                        </p:tgtEl>
                                        <p:attrNameLst>
                                          <p:attrName>ppt_y</p:attrName>
                                        </p:attrNameLst>
                                      </p:cBhvr>
                                      <p:tavLst>
                                        <p:tav tm="0">
                                          <p:val>
                                            <p:strVal val="#ppt_y-.03"/>
                                          </p:val>
                                        </p:tav>
                                        <p:tav tm="100000">
                                          <p:val>
                                            <p:strVal val="#ppt_y"/>
                                          </p:val>
                                        </p:tav>
                                      </p:tavLst>
                                    </p:anim>
                                  </p:childTnLst>
                                </p:cTn>
                              </p:par>
                            </p:childTnLst>
                          </p:cTn>
                        </p:par>
                        <p:par>
                          <p:cTn id="47" fill="hold">
                            <p:stCondLst>
                              <p:cond delay="12000"/>
                            </p:stCondLst>
                            <p:childTnLst>
                              <p:par>
                                <p:cTn id="48" presetID="10" presetClass="entr" presetSubtype="0" fill="hold" nodeType="afterEffect">
                                  <p:stCondLst>
                                    <p:cond delay="0"/>
                                  </p:stCondLst>
                                  <p:childTnLst>
                                    <p:set>
                                      <p:cBhvr>
                                        <p:cTn id="49" dur="1" fill="hold">
                                          <p:stCondLst>
                                            <p:cond delay="0"/>
                                          </p:stCondLst>
                                        </p:cTn>
                                        <p:tgtEl>
                                          <p:spTgt spid="13331"/>
                                        </p:tgtEl>
                                        <p:attrNameLst>
                                          <p:attrName>style.visibility</p:attrName>
                                        </p:attrNameLst>
                                      </p:cBhvr>
                                      <p:to>
                                        <p:strVal val="visible"/>
                                      </p:to>
                                    </p:set>
                                    <p:animEffect transition="in" filter="fade">
                                      <p:cBhvr>
                                        <p:cTn id="50" dur="2000"/>
                                        <p:tgtEl>
                                          <p:spTgt spid="13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p:bldP spid="13324" grpId="0" animBg="1"/>
      <p:bldP spid="2" grpId="0"/>
    </p:bldLst>
  </p:timing>
</p:sld>
</file>

<file path=ppt/tags/tag1.xml><?xml version="1.0" encoding="utf-8"?>
<p:tagLst xmlns:p="http://schemas.openxmlformats.org/presentationml/2006/main">
  <p:tag name="KSO_WM_SLIDE_MODEL_TYPE" val="numdgm"/>
</p:tagLst>
</file>

<file path=ppt/theme/theme1.xml><?xml version="1.0" encoding="utf-8"?>
<a:theme xmlns:a="http://schemas.openxmlformats.org/drawingml/2006/main" name="主题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主题1">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4572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4572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自定义设计方案">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自定义设计方案">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4572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4572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自定义设计方案">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_自定义设计方案">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4572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4572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自定义设计方案">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自定义设计方案">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4572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4572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自定义设计方案">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4_自定义设计方案">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4572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4572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自定义设计方案">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自定义设计方案">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4572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4572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自定义设计方案">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自定义设计方案">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4572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4572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自定义设计方案">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自定义设计方案">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4572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4572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4509</Words>
  <Application>WPS 演示</Application>
  <PresentationFormat>全屏显示(4:3)</PresentationFormat>
  <Paragraphs>682</Paragraphs>
  <Slides>51</Slides>
  <Notes>1</Notes>
  <HiddenSlides>0</HiddenSlides>
  <MMClips>1</MMClips>
  <ScaleCrop>false</ScaleCrop>
  <HeadingPairs>
    <vt:vector size="6" baseType="variant">
      <vt:variant>
        <vt:lpstr>已用的字体</vt:lpstr>
      </vt:variant>
      <vt:variant>
        <vt:i4>18</vt:i4>
      </vt:variant>
      <vt:variant>
        <vt:lpstr>主题</vt:lpstr>
      </vt:variant>
      <vt:variant>
        <vt:i4>8</vt:i4>
      </vt:variant>
      <vt:variant>
        <vt:lpstr>幻灯片标题</vt:lpstr>
      </vt:variant>
      <vt:variant>
        <vt:i4>51</vt:i4>
      </vt:variant>
    </vt:vector>
  </HeadingPairs>
  <TitlesOfParts>
    <vt:vector size="77" baseType="lpstr">
      <vt:lpstr>Arial</vt:lpstr>
      <vt:lpstr>宋体</vt:lpstr>
      <vt:lpstr>Wingdings</vt:lpstr>
      <vt:lpstr>Calibri</vt:lpstr>
      <vt:lpstr>华文行楷</vt:lpstr>
      <vt:lpstr>微软雅黑</vt:lpstr>
      <vt:lpstr>Harlow Solid Italic</vt:lpstr>
      <vt:lpstr>Segoe Print</vt:lpstr>
      <vt:lpstr>华文仿宋</vt:lpstr>
      <vt:lpstr>仿宋</vt:lpstr>
      <vt:lpstr>黑体</vt:lpstr>
      <vt:lpstr>楷体</vt:lpstr>
      <vt:lpstr>华文楷体</vt:lpstr>
      <vt:lpstr>Arial Unicode MS</vt:lpstr>
      <vt:lpstr>Times New Roman</vt:lpstr>
      <vt:lpstr>隶书</vt:lpstr>
      <vt:lpstr>Arial Unicode MS</vt:lpstr>
      <vt:lpstr>Helvetica</vt:lpstr>
      <vt:lpstr>主题1</vt:lpstr>
      <vt:lpstr>2_自定义设计方案</vt:lpstr>
      <vt:lpstr>3_自定义设计方案</vt:lpstr>
      <vt:lpstr>1_自定义设计方案</vt:lpstr>
      <vt:lpstr>4_自定义设计方案</vt:lpstr>
      <vt:lpstr>5_自定义设计方案</vt:lpstr>
      <vt:lpstr>6_自定义设计方案</vt:lpstr>
      <vt:lpstr>7_自定义设计方案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jingyi jin</dc:creator>
  <cp:lastModifiedBy>hp</cp:lastModifiedBy>
  <cp:revision>305</cp:revision>
  <dcterms:created xsi:type="dcterms:W3CDTF">2017-08-01T12:38:00Z</dcterms:created>
  <dcterms:modified xsi:type="dcterms:W3CDTF">2019-04-24T08:34:33Z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2052-11.1.0.8597</vt:lpwstr>
  </property>
</Properties>
</file>