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83" r:id="rId2"/>
    <p:sldId id="284" r:id="rId3"/>
    <p:sldId id="304" r:id="rId4"/>
    <p:sldId id="305" r:id="rId5"/>
    <p:sldId id="306" r:id="rId6"/>
    <p:sldId id="312" r:id="rId7"/>
    <p:sldId id="309" r:id="rId8"/>
    <p:sldId id="315" r:id="rId9"/>
    <p:sldId id="313" r:id="rId10"/>
    <p:sldId id="301" r:id="rId11"/>
    <p:sldId id="30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8"/>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1" d="100"/>
          <a:sy n="71" d="100"/>
        </p:scale>
        <p:origin x="-139"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D10BE-9431-4867-BEA9-B3B1D2FE361B}" type="datetimeFigureOut">
              <a:rPr lang="zh-CN" altLang="en-US" smtClean="0"/>
              <a:t>2021-9-14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9106-6166-43D1-AA97-3D3C8CB9E253}" type="slidenum">
              <a:rPr lang="zh-CN" altLang="en-US" smtClean="0"/>
              <a:t>‹#›</a:t>
            </a:fld>
            <a:endParaRPr lang="zh-CN" altLang="en-US"/>
          </a:p>
        </p:txBody>
      </p:sp>
    </p:spTree>
    <p:extLst>
      <p:ext uri="{BB962C8B-B14F-4D97-AF65-F5344CB8AC3E}">
        <p14:creationId xmlns:p14="http://schemas.microsoft.com/office/powerpoint/2010/main" val="251258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a:t>
            </a:fld>
            <a:endParaRPr lang="zh-CN" altLang="en-US"/>
          </a:p>
        </p:txBody>
      </p:sp>
    </p:spTree>
    <p:extLst>
      <p:ext uri="{BB962C8B-B14F-4D97-AF65-F5344CB8AC3E}">
        <p14:creationId xmlns:p14="http://schemas.microsoft.com/office/powerpoint/2010/main" val="286469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10</a:t>
            </a:fld>
            <a:endParaRPr lang="zh-CN" altLang="en-US"/>
          </a:p>
        </p:txBody>
      </p:sp>
    </p:spTree>
    <p:extLst>
      <p:ext uri="{BB962C8B-B14F-4D97-AF65-F5344CB8AC3E}">
        <p14:creationId xmlns:p14="http://schemas.microsoft.com/office/powerpoint/2010/main" val="402808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11</a:t>
            </a:fld>
            <a:endParaRPr lang="zh-CN" altLang="en-US"/>
          </a:p>
        </p:txBody>
      </p:sp>
    </p:spTree>
    <p:extLst>
      <p:ext uri="{BB962C8B-B14F-4D97-AF65-F5344CB8AC3E}">
        <p14:creationId xmlns:p14="http://schemas.microsoft.com/office/powerpoint/2010/main" val="30139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a:t>
            </a:fld>
            <a:endParaRPr lang="zh-CN" altLang="en-US"/>
          </a:p>
        </p:txBody>
      </p:sp>
    </p:spTree>
    <p:extLst>
      <p:ext uri="{BB962C8B-B14F-4D97-AF65-F5344CB8AC3E}">
        <p14:creationId xmlns:p14="http://schemas.microsoft.com/office/powerpoint/2010/main" val="61220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3</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4</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5</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6</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7</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8</a:t>
            </a:fld>
            <a:endParaRPr lang="zh-CN" altLang="en-US"/>
          </a:p>
        </p:txBody>
      </p:sp>
    </p:spTree>
    <p:extLst>
      <p:ext uri="{BB962C8B-B14F-4D97-AF65-F5344CB8AC3E}">
        <p14:creationId xmlns:p14="http://schemas.microsoft.com/office/powerpoint/2010/main" val="82355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7D9106-6166-43D1-AA97-3D3C8CB9E253}" type="slidenum">
              <a:rPr lang="zh-CN" altLang="en-US" smtClean="0"/>
              <a:t>9</a:t>
            </a:fld>
            <a:endParaRPr lang="zh-CN" altLang="en-US"/>
          </a:p>
        </p:txBody>
      </p:sp>
    </p:spTree>
    <p:extLst>
      <p:ext uri="{BB962C8B-B14F-4D97-AF65-F5344CB8AC3E}">
        <p14:creationId xmlns:p14="http://schemas.microsoft.com/office/powerpoint/2010/main" val="82355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F8560C8E-C5B0-4179-AC18-0F7D50F1CD55}"/>
              </a:ext>
            </a:extLst>
          </p:cNvPr>
          <p:cNvSpPr/>
          <p:nvPr userDrawn="1"/>
        </p:nvSpPr>
        <p:spPr bwMode="auto">
          <a:xfrm>
            <a:off x="307291" y="321409"/>
            <a:ext cx="752252" cy="64628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Noto Sans S Chinese Light" panose="020B0300000000000000" pitchFamily="34" charset="-122"/>
            </a:endParaRPr>
          </a:p>
        </p:txBody>
      </p:sp>
      <p:pic>
        <p:nvPicPr>
          <p:cNvPr id="3" name="Picture 2">
            <a:extLst>
              <a:ext uri="{FF2B5EF4-FFF2-40B4-BE49-F238E27FC236}">
                <a16:creationId xmlns:a16="http://schemas.microsoft.com/office/drawing/2014/main" xmlns="" id="{86EE0E89-9395-4714-883A-884AA9444A9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8" y="103695"/>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a:extLst>
              <a:ext uri="{FF2B5EF4-FFF2-40B4-BE49-F238E27FC236}">
                <a16:creationId xmlns:a16="http://schemas.microsoft.com/office/drawing/2014/main" xmlns="" id="{4DC16883-63E2-4B36-99D8-2FC55D2073B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9513817" y="202724"/>
            <a:ext cx="532329" cy="40243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xmlns="" id="{626C8133-7186-4790-BE12-B31E5DE8C549}"/>
              </a:ext>
            </a:extLst>
          </p:cNvPr>
          <p:cNvSpPr/>
          <p:nvPr userDrawn="1"/>
        </p:nvSpPr>
        <p:spPr>
          <a:xfrm>
            <a:off x="0" y="1002491"/>
            <a:ext cx="12192000"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a:ea typeface="阿里巴巴普惠体" panose="00020600040101010101" pitchFamily="18" charset="-122"/>
              <a:cs typeface="+mn-cs"/>
            </a:endParaRPr>
          </a:p>
        </p:txBody>
      </p:sp>
      <p:sp>
        <p:nvSpPr>
          <p:cNvPr id="6" name="矩形 5">
            <a:extLst>
              <a:ext uri="{FF2B5EF4-FFF2-40B4-BE49-F238E27FC236}">
                <a16:creationId xmlns:a16="http://schemas.microsoft.com/office/drawing/2014/main" xmlns="" id="{E8F7D064-DD22-493F-AD8D-2D2886E3DBB3}"/>
              </a:ext>
            </a:extLst>
          </p:cNvPr>
          <p:cNvSpPr/>
          <p:nvPr userDrawn="1"/>
        </p:nvSpPr>
        <p:spPr>
          <a:xfrm>
            <a:off x="1059543" y="382920"/>
            <a:ext cx="10288466" cy="584775"/>
          </a:xfrm>
          <a:prstGeom prst="rect">
            <a:avLst/>
          </a:prstGeom>
        </p:spPr>
        <p:txBody>
          <a:bodyPr wrap="square">
            <a:spAutoFit/>
          </a:bodyPr>
          <a:lstStyle/>
          <a:p>
            <a:pPr lvl="0"/>
            <a:r>
              <a:rPr lang="zh-CN" altLang="en-US" sz="3200" b="1" dirty="0">
                <a:solidFill>
                  <a:srgbClr val="C00000"/>
                </a:solidFill>
                <a:latin typeface="思源黑体 CN Heavy" panose="020B0A00000000000000" pitchFamily="34" charset="-122"/>
                <a:ea typeface="思源黑体 CN Heavy" panose="020B0A00000000000000" pitchFamily="34" charset="-122"/>
                <a:cs typeface="阿里巴巴普惠体" panose="00020600040101010101" pitchFamily="18" charset="-122"/>
                <a:sym typeface="思源黑体 CN Normal" panose="020B0400000000000000" pitchFamily="34" charset="-122"/>
              </a:rPr>
              <a:t>存在的突出问题</a:t>
            </a:r>
          </a:p>
        </p:txBody>
      </p:sp>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F8560C8E-C5B0-4179-AC18-0F7D50F1CD55}"/>
              </a:ext>
            </a:extLst>
          </p:cNvPr>
          <p:cNvSpPr/>
          <p:nvPr userDrawn="1"/>
        </p:nvSpPr>
        <p:spPr bwMode="auto">
          <a:xfrm>
            <a:off x="307291" y="321409"/>
            <a:ext cx="752252" cy="64628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Noto Sans S Chinese Light" panose="020B0300000000000000" pitchFamily="34" charset="-122"/>
            </a:endParaRPr>
          </a:p>
        </p:txBody>
      </p:sp>
      <p:pic>
        <p:nvPicPr>
          <p:cNvPr id="3" name="Picture 2">
            <a:extLst>
              <a:ext uri="{FF2B5EF4-FFF2-40B4-BE49-F238E27FC236}">
                <a16:creationId xmlns:a16="http://schemas.microsoft.com/office/drawing/2014/main" xmlns="" id="{86EE0E89-9395-4714-883A-884AA9444A9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8" y="103695"/>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a:extLst>
              <a:ext uri="{FF2B5EF4-FFF2-40B4-BE49-F238E27FC236}">
                <a16:creationId xmlns:a16="http://schemas.microsoft.com/office/drawing/2014/main" xmlns="" id="{4DC16883-63E2-4B36-99D8-2FC55D2073B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9513817" y="202724"/>
            <a:ext cx="532329" cy="40243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xmlns="" id="{626C8133-7186-4790-BE12-B31E5DE8C549}"/>
              </a:ext>
            </a:extLst>
          </p:cNvPr>
          <p:cNvSpPr/>
          <p:nvPr userDrawn="1"/>
        </p:nvSpPr>
        <p:spPr>
          <a:xfrm>
            <a:off x="0" y="1002491"/>
            <a:ext cx="12192000"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a:ea typeface="阿里巴巴普惠体" panose="00020600040101010101" pitchFamily="18" charset="-122"/>
              <a:cs typeface="+mn-cs"/>
            </a:endParaRPr>
          </a:p>
        </p:txBody>
      </p:sp>
      <p:sp>
        <p:nvSpPr>
          <p:cNvPr id="6" name="矩形 5">
            <a:extLst>
              <a:ext uri="{FF2B5EF4-FFF2-40B4-BE49-F238E27FC236}">
                <a16:creationId xmlns:a16="http://schemas.microsoft.com/office/drawing/2014/main" xmlns="" id="{E8F7D064-DD22-493F-AD8D-2D2886E3DBB3}"/>
              </a:ext>
            </a:extLst>
          </p:cNvPr>
          <p:cNvSpPr/>
          <p:nvPr userDrawn="1"/>
        </p:nvSpPr>
        <p:spPr>
          <a:xfrm>
            <a:off x="1059543" y="382920"/>
            <a:ext cx="10288466" cy="584775"/>
          </a:xfrm>
          <a:prstGeom prst="rect">
            <a:avLst/>
          </a:prstGeom>
        </p:spPr>
        <p:txBody>
          <a:bodyPr wrap="square">
            <a:spAutoFit/>
          </a:bodyPr>
          <a:lstStyle/>
          <a:p>
            <a:pPr lvl="0"/>
            <a:r>
              <a:rPr lang="zh-CN" altLang="en-US" sz="3200" b="1" dirty="0">
                <a:solidFill>
                  <a:srgbClr val="C00000"/>
                </a:solidFill>
                <a:latin typeface="思源黑体 CN Heavy" panose="020B0A00000000000000" pitchFamily="34" charset="-122"/>
                <a:ea typeface="思源黑体 CN Heavy" panose="020B0A00000000000000" pitchFamily="34" charset="-122"/>
                <a:cs typeface="阿里巴巴普惠体" panose="00020600040101010101" pitchFamily="18" charset="-122"/>
                <a:sym typeface="思源黑体 CN Normal" panose="020B0400000000000000" pitchFamily="34" charset="-122"/>
              </a:rPr>
              <a:t>存在问题的原因剖析</a:t>
            </a:r>
          </a:p>
        </p:txBody>
      </p:sp>
    </p:spTree>
    <p:extLst>
      <p:ext uri="{BB962C8B-B14F-4D97-AF65-F5344CB8AC3E}">
        <p14:creationId xmlns:p14="http://schemas.microsoft.com/office/powerpoint/2010/main" val="196523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正文页">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F8560C8E-C5B0-4179-AC18-0F7D50F1CD55}"/>
              </a:ext>
            </a:extLst>
          </p:cNvPr>
          <p:cNvSpPr/>
          <p:nvPr userDrawn="1"/>
        </p:nvSpPr>
        <p:spPr bwMode="auto">
          <a:xfrm>
            <a:off x="307291" y="321409"/>
            <a:ext cx="752252" cy="64628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Noto Sans S Chinese Light" panose="020B0300000000000000" pitchFamily="34" charset="-122"/>
            </a:endParaRPr>
          </a:p>
        </p:txBody>
      </p:sp>
      <p:pic>
        <p:nvPicPr>
          <p:cNvPr id="3" name="Picture 2">
            <a:extLst>
              <a:ext uri="{FF2B5EF4-FFF2-40B4-BE49-F238E27FC236}">
                <a16:creationId xmlns:a16="http://schemas.microsoft.com/office/drawing/2014/main" xmlns="" id="{86EE0E89-9395-4714-883A-884AA9444A9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8" y="103695"/>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a:extLst>
              <a:ext uri="{FF2B5EF4-FFF2-40B4-BE49-F238E27FC236}">
                <a16:creationId xmlns:a16="http://schemas.microsoft.com/office/drawing/2014/main" xmlns="" id="{4DC16883-63E2-4B36-99D8-2FC55D2073B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9513817" y="202724"/>
            <a:ext cx="532329" cy="40243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xmlns="" id="{626C8133-7186-4790-BE12-B31E5DE8C549}"/>
              </a:ext>
            </a:extLst>
          </p:cNvPr>
          <p:cNvSpPr/>
          <p:nvPr userDrawn="1"/>
        </p:nvSpPr>
        <p:spPr>
          <a:xfrm>
            <a:off x="0" y="1002491"/>
            <a:ext cx="12192000"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Calibri"/>
              <a:ea typeface="阿里巴巴普惠体" panose="00020600040101010101" pitchFamily="18" charset="-122"/>
              <a:cs typeface="+mn-cs"/>
            </a:endParaRPr>
          </a:p>
        </p:txBody>
      </p:sp>
      <p:sp>
        <p:nvSpPr>
          <p:cNvPr id="6" name="矩形 5">
            <a:extLst>
              <a:ext uri="{FF2B5EF4-FFF2-40B4-BE49-F238E27FC236}">
                <a16:creationId xmlns:a16="http://schemas.microsoft.com/office/drawing/2014/main" xmlns="" id="{E8F7D064-DD22-493F-AD8D-2D2886E3DBB3}"/>
              </a:ext>
            </a:extLst>
          </p:cNvPr>
          <p:cNvSpPr/>
          <p:nvPr userDrawn="1"/>
        </p:nvSpPr>
        <p:spPr>
          <a:xfrm>
            <a:off x="1059543" y="382920"/>
            <a:ext cx="10288466" cy="584775"/>
          </a:xfrm>
          <a:prstGeom prst="rect">
            <a:avLst/>
          </a:prstGeom>
        </p:spPr>
        <p:txBody>
          <a:bodyPr wrap="square">
            <a:spAutoFit/>
          </a:bodyPr>
          <a:lstStyle/>
          <a:p>
            <a:pPr lvl="0"/>
            <a:r>
              <a:rPr lang="zh-CN" altLang="en-US" sz="3200" b="1" dirty="0">
                <a:solidFill>
                  <a:srgbClr val="C00000"/>
                </a:solidFill>
                <a:latin typeface="思源黑体 CN Heavy" panose="020B0A00000000000000" pitchFamily="34" charset="-122"/>
                <a:ea typeface="思源黑体 CN Heavy" panose="020B0A00000000000000" pitchFamily="34" charset="-122"/>
                <a:cs typeface="阿里巴巴普惠体" panose="00020600040101010101" pitchFamily="18" charset="-122"/>
                <a:sym typeface="思源黑体 CN Normal" panose="020B0400000000000000" pitchFamily="34" charset="-122"/>
              </a:rPr>
              <a:t>努力方向和改进措施</a:t>
            </a:r>
          </a:p>
        </p:txBody>
      </p:sp>
    </p:spTree>
    <p:extLst>
      <p:ext uri="{BB962C8B-B14F-4D97-AF65-F5344CB8AC3E}">
        <p14:creationId xmlns:p14="http://schemas.microsoft.com/office/powerpoint/2010/main" val="2001922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自定义版式">
    <p:bg>
      <p:bgPr>
        <a:solidFill>
          <a:srgbClr val="F7F6FB"/>
        </a:solidFill>
        <a:effectLst/>
      </p:bgPr>
    </p:bg>
    <p:spTree>
      <p:nvGrpSpPr>
        <p:cNvPr id="1" name=""/>
        <p:cNvGrpSpPr/>
        <p:nvPr/>
      </p:nvGrpSpPr>
      <p:grpSpPr>
        <a:xfrm>
          <a:off x="0" y="0"/>
          <a:ext cx="0" cy="0"/>
          <a:chOff x="0" y="0"/>
          <a:chExt cx="0" cy="0"/>
        </a:xfrm>
      </p:grpSpPr>
      <p:sp>
        <p:nvSpPr>
          <p:cNvPr id="11" name="矩形 10"/>
          <p:cNvSpPr/>
          <p:nvPr userDrawn="1"/>
        </p:nvSpPr>
        <p:spPr>
          <a:xfrm>
            <a:off x="1344168" y="967775"/>
            <a:ext cx="10847830"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873" tIns="60936" rIns="121873" bIns="60936" numCol="1" spcCol="0" rtlCol="0" fromWordArt="0" anchor="ctr" anchorCtr="0" forceAA="0" compatLnSpc="1">
            <a:noAutofit/>
          </a:bodyPr>
          <a:lstStyle/>
          <a:p>
            <a:pPr marL="0" marR="0" lvl="0" indent="0" algn="ctr" defTabSz="1218804"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a:ea typeface="微软雅黑"/>
              <a:cs typeface="+mn-cs"/>
            </a:endParaRPr>
          </a:p>
        </p:txBody>
      </p:sp>
      <p:pic>
        <p:nvPicPr>
          <p:cNvPr id="9" name="图片 8">
            <a:extLst>
              <a:ext uri="{FF2B5EF4-FFF2-40B4-BE49-F238E27FC236}">
                <a16:creationId xmlns:a16="http://schemas.microsoft.com/office/drawing/2014/main" xmlns="" id="{A22BE7D5-6ED2-45AE-A957-4A0FB6D1B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587" cy="1732706"/>
          </a:xfrm>
          <a:prstGeom prst="rect">
            <a:avLst/>
          </a:prstGeom>
        </p:spPr>
      </p:pic>
    </p:spTree>
    <p:extLst>
      <p:ext uri="{BB962C8B-B14F-4D97-AF65-F5344CB8AC3E}">
        <p14:creationId xmlns:p14="http://schemas.microsoft.com/office/powerpoint/2010/main" val="269072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2"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35407B4-E677-4CCC-9704-2CBB27B26961}"/>
              </a:ext>
            </a:extLst>
          </p:cNvPr>
          <p:cNvSpPr/>
          <p:nvPr/>
        </p:nvSpPr>
        <p:spPr>
          <a:xfrm>
            <a:off x="0" y="0"/>
            <a:ext cx="12192000" cy="1696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 name="矩形 5">
            <a:extLst>
              <a:ext uri="{FF2B5EF4-FFF2-40B4-BE49-F238E27FC236}">
                <a16:creationId xmlns:a16="http://schemas.microsoft.com/office/drawing/2014/main" xmlns="" id="{8B5B34E4-DC45-4411-8985-3E67C27D573F}"/>
              </a:ext>
            </a:extLst>
          </p:cNvPr>
          <p:cNvSpPr/>
          <p:nvPr/>
        </p:nvSpPr>
        <p:spPr>
          <a:xfrm>
            <a:off x="0" y="216816"/>
            <a:ext cx="12192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 name="组合 1">
            <a:extLst>
              <a:ext uri="{FF2B5EF4-FFF2-40B4-BE49-F238E27FC236}">
                <a16:creationId xmlns:a16="http://schemas.microsoft.com/office/drawing/2014/main" xmlns="" id="{C6BEDCBC-66BD-4A0A-825C-16BE78B63C91}"/>
              </a:ext>
            </a:extLst>
          </p:cNvPr>
          <p:cNvGrpSpPr/>
          <p:nvPr/>
        </p:nvGrpSpPr>
        <p:grpSpPr>
          <a:xfrm>
            <a:off x="0" y="5371438"/>
            <a:ext cx="12192000" cy="1486128"/>
            <a:chOff x="0" y="5371438"/>
            <a:chExt cx="12192000" cy="1486128"/>
          </a:xfrm>
        </p:grpSpPr>
        <p:sp>
          <p:nvSpPr>
            <p:cNvPr id="7" name="矩形 6">
              <a:extLst>
                <a:ext uri="{FF2B5EF4-FFF2-40B4-BE49-F238E27FC236}">
                  <a16:creationId xmlns:a16="http://schemas.microsoft.com/office/drawing/2014/main" xmlns="" id="{F11EDAE8-5BDD-431B-BB43-A47E4183AED6}"/>
                </a:ext>
              </a:extLst>
            </p:cNvPr>
            <p:cNvSpPr/>
            <p:nvPr/>
          </p:nvSpPr>
          <p:spPr>
            <a:xfrm>
              <a:off x="0" y="6457361"/>
              <a:ext cx="12192000" cy="21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8" name="直接连接符 7">
              <a:extLst>
                <a:ext uri="{FF2B5EF4-FFF2-40B4-BE49-F238E27FC236}">
                  <a16:creationId xmlns:a16="http://schemas.microsoft.com/office/drawing/2014/main" xmlns="" id="{5617573C-296C-40EC-BDA9-C11230077D4A}"/>
                </a:ext>
              </a:extLst>
            </p:cNvPr>
            <p:cNvCxnSpPr>
              <a:cxnSpLocks/>
            </p:cNvCxnSpPr>
            <p:nvPr/>
          </p:nvCxnSpPr>
          <p:spPr>
            <a:xfrm flipH="1">
              <a:off x="8484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5B4C8D62-1890-4B75-990A-F4FDD548FA42}"/>
                </a:ext>
              </a:extLst>
            </p:cNvPr>
            <p:cNvCxnSpPr>
              <a:cxnSpLocks/>
            </p:cNvCxnSpPr>
            <p:nvPr/>
          </p:nvCxnSpPr>
          <p:spPr>
            <a:xfrm flipH="1">
              <a:off x="23751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20DF9A8-D295-4E7B-967C-8E2AB0F12DF9}"/>
                </a:ext>
              </a:extLst>
            </p:cNvPr>
            <p:cNvCxnSpPr>
              <a:cxnSpLocks/>
            </p:cNvCxnSpPr>
            <p:nvPr/>
          </p:nvCxnSpPr>
          <p:spPr>
            <a:xfrm flipH="1">
              <a:off x="39019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4034F621-FA08-4BC5-8077-F206DF0B4C0B}"/>
                </a:ext>
              </a:extLst>
            </p:cNvPr>
            <p:cNvCxnSpPr>
              <a:cxnSpLocks/>
            </p:cNvCxnSpPr>
            <p:nvPr/>
          </p:nvCxnSpPr>
          <p:spPr>
            <a:xfrm flipH="1">
              <a:off x="54287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8E0F337-65DF-426B-9C12-A81969080327}"/>
                </a:ext>
              </a:extLst>
            </p:cNvPr>
            <p:cNvCxnSpPr>
              <a:cxnSpLocks/>
            </p:cNvCxnSpPr>
            <p:nvPr/>
          </p:nvCxnSpPr>
          <p:spPr>
            <a:xfrm flipH="1">
              <a:off x="69554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2E022911-8921-4E9B-89AA-A4ABD86942BD}"/>
                </a:ext>
              </a:extLst>
            </p:cNvPr>
            <p:cNvCxnSpPr>
              <a:cxnSpLocks/>
            </p:cNvCxnSpPr>
            <p:nvPr/>
          </p:nvCxnSpPr>
          <p:spPr>
            <a:xfrm flipH="1">
              <a:off x="84822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8A119733-85AE-4DCB-A7C6-62BF1B5C0459}"/>
                </a:ext>
              </a:extLst>
            </p:cNvPr>
            <p:cNvCxnSpPr>
              <a:cxnSpLocks/>
            </p:cNvCxnSpPr>
            <p:nvPr/>
          </p:nvCxnSpPr>
          <p:spPr>
            <a:xfrm flipH="1">
              <a:off x="100090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9F97EA5-55A3-4F73-BC6F-C4AAC0157425}"/>
                </a:ext>
              </a:extLst>
            </p:cNvPr>
            <p:cNvCxnSpPr>
              <a:cxnSpLocks/>
            </p:cNvCxnSpPr>
            <p:nvPr/>
          </p:nvCxnSpPr>
          <p:spPr>
            <a:xfrm flipH="1">
              <a:off x="115358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01877217-CB76-4328-9244-EAFC56185738}"/>
                </a:ext>
              </a:extLst>
            </p:cNvPr>
            <p:cNvCxnSpPr>
              <a:cxnSpLocks/>
            </p:cNvCxnSpPr>
            <p:nvPr/>
          </p:nvCxnSpPr>
          <p:spPr>
            <a:xfrm flipH="1">
              <a:off x="130625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8517C8D-7FA2-46F4-AA74-397FAFEF17EE}"/>
                </a:ext>
              </a:extLst>
            </p:cNvPr>
            <p:cNvCxnSpPr>
              <a:cxnSpLocks/>
            </p:cNvCxnSpPr>
            <p:nvPr/>
          </p:nvCxnSpPr>
          <p:spPr>
            <a:xfrm flipH="1">
              <a:off x="145893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C19546B7-E95F-4FA7-B557-23E3F9CF621F}"/>
                </a:ext>
              </a:extLst>
            </p:cNvPr>
            <p:cNvCxnSpPr>
              <a:cxnSpLocks/>
            </p:cNvCxnSpPr>
            <p:nvPr/>
          </p:nvCxnSpPr>
          <p:spPr>
            <a:xfrm flipH="1">
              <a:off x="161161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953C10A6-F36C-4F47-9361-549238583085}"/>
                </a:ext>
              </a:extLst>
            </p:cNvPr>
            <p:cNvCxnSpPr>
              <a:cxnSpLocks/>
            </p:cNvCxnSpPr>
            <p:nvPr/>
          </p:nvCxnSpPr>
          <p:spPr>
            <a:xfrm flipH="1">
              <a:off x="176428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F3FECA1D-48B7-46D5-92AA-A55B92C739D9}"/>
                </a:ext>
              </a:extLst>
            </p:cNvPr>
            <p:cNvCxnSpPr>
              <a:cxnSpLocks/>
            </p:cNvCxnSpPr>
            <p:nvPr/>
          </p:nvCxnSpPr>
          <p:spPr>
            <a:xfrm flipH="1">
              <a:off x="191696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26309646-85FD-402B-8E92-01A7FFF8DF82}"/>
                </a:ext>
              </a:extLst>
            </p:cNvPr>
            <p:cNvCxnSpPr>
              <a:cxnSpLocks/>
            </p:cNvCxnSpPr>
            <p:nvPr/>
          </p:nvCxnSpPr>
          <p:spPr>
            <a:xfrm flipH="1">
              <a:off x="206964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063C1ECB-CFBC-4D38-B459-E82F7EA31A63}"/>
                </a:ext>
              </a:extLst>
            </p:cNvPr>
            <p:cNvCxnSpPr>
              <a:cxnSpLocks/>
            </p:cNvCxnSpPr>
            <p:nvPr/>
          </p:nvCxnSpPr>
          <p:spPr>
            <a:xfrm flipH="1">
              <a:off x="222231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DA24B342-1625-4D4F-99DE-58FFE2EDB227}"/>
                </a:ext>
              </a:extLst>
            </p:cNvPr>
            <p:cNvCxnSpPr>
              <a:cxnSpLocks/>
            </p:cNvCxnSpPr>
            <p:nvPr/>
          </p:nvCxnSpPr>
          <p:spPr>
            <a:xfrm flipH="1">
              <a:off x="237499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A920AF79-FF64-4F1C-A8AF-02F90EA8CD43}"/>
                </a:ext>
              </a:extLst>
            </p:cNvPr>
            <p:cNvCxnSpPr>
              <a:cxnSpLocks/>
            </p:cNvCxnSpPr>
            <p:nvPr/>
          </p:nvCxnSpPr>
          <p:spPr>
            <a:xfrm flipH="1">
              <a:off x="252767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ECEA8B21-3494-40F8-9ABA-8097C57A7654}"/>
                </a:ext>
              </a:extLst>
            </p:cNvPr>
            <p:cNvCxnSpPr>
              <a:cxnSpLocks/>
            </p:cNvCxnSpPr>
            <p:nvPr/>
          </p:nvCxnSpPr>
          <p:spPr>
            <a:xfrm flipH="1">
              <a:off x="268035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FCA4B2C9-9110-44E6-80A0-059FDBE4A030}"/>
                </a:ext>
              </a:extLst>
            </p:cNvPr>
            <p:cNvCxnSpPr>
              <a:cxnSpLocks/>
            </p:cNvCxnSpPr>
            <p:nvPr/>
          </p:nvCxnSpPr>
          <p:spPr>
            <a:xfrm flipH="1">
              <a:off x="283302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0C682590-99F4-4409-87E5-1E48D9973C0F}"/>
                </a:ext>
              </a:extLst>
            </p:cNvPr>
            <p:cNvCxnSpPr>
              <a:cxnSpLocks/>
            </p:cNvCxnSpPr>
            <p:nvPr/>
          </p:nvCxnSpPr>
          <p:spPr>
            <a:xfrm flipH="1">
              <a:off x="298570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DB5B80C2-E2B1-489C-B1D3-E52ECE778BC7}"/>
                </a:ext>
              </a:extLst>
            </p:cNvPr>
            <p:cNvCxnSpPr>
              <a:cxnSpLocks/>
            </p:cNvCxnSpPr>
            <p:nvPr/>
          </p:nvCxnSpPr>
          <p:spPr>
            <a:xfrm flipH="1">
              <a:off x="313838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89BACEF3-FA64-4DF3-BA76-0D0BA3264B31}"/>
                </a:ext>
              </a:extLst>
            </p:cNvPr>
            <p:cNvCxnSpPr>
              <a:cxnSpLocks/>
            </p:cNvCxnSpPr>
            <p:nvPr/>
          </p:nvCxnSpPr>
          <p:spPr>
            <a:xfrm flipH="1">
              <a:off x="329105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75FDF814-839D-4293-8DE1-B03F0E671204}"/>
                </a:ext>
              </a:extLst>
            </p:cNvPr>
            <p:cNvCxnSpPr>
              <a:cxnSpLocks/>
            </p:cNvCxnSpPr>
            <p:nvPr/>
          </p:nvCxnSpPr>
          <p:spPr>
            <a:xfrm flipH="1">
              <a:off x="344373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4B5667B8-265D-4095-A44B-1326F23CF97F}"/>
                </a:ext>
              </a:extLst>
            </p:cNvPr>
            <p:cNvCxnSpPr>
              <a:cxnSpLocks/>
            </p:cNvCxnSpPr>
            <p:nvPr/>
          </p:nvCxnSpPr>
          <p:spPr>
            <a:xfrm flipH="1">
              <a:off x="359641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29507464-3D93-475D-B245-8F34B98680A3}"/>
                </a:ext>
              </a:extLst>
            </p:cNvPr>
            <p:cNvCxnSpPr>
              <a:cxnSpLocks/>
            </p:cNvCxnSpPr>
            <p:nvPr/>
          </p:nvCxnSpPr>
          <p:spPr>
            <a:xfrm flipH="1">
              <a:off x="374908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75169552-2E63-47D8-A984-6C5FFD059E29}"/>
                </a:ext>
              </a:extLst>
            </p:cNvPr>
            <p:cNvCxnSpPr>
              <a:cxnSpLocks/>
            </p:cNvCxnSpPr>
            <p:nvPr/>
          </p:nvCxnSpPr>
          <p:spPr>
            <a:xfrm flipH="1">
              <a:off x="390176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D4DA29FD-F075-4A47-9402-2114C807D722}"/>
                </a:ext>
              </a:extLst>
            </p:cNvPr>
            <p:cNvCxnSpPr>
              <a:cxnSpLocks/>
            </p:cNvCxnSpPr>
            <p:nvPr/>
          </p:nvCxnSpPr>
          <p:spPr>
            <a:xfrm flipH="1">
              <a:off x="405444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B2CD9F83-203A-4EBA-8863-E5E499494843}"/>
                </a:ext>
              </a:extLst>
            </p:cNvPr>
            <p:cNvCxnSpPr>
              <a:cxnSpLocks/>
            </p:cNvCxnSpPr>
            <p:nvPr/>
          </p:nvCxnSpPr>
          <p:spPr>
            <a:xfrm flipH="1">
              <a:off x="420712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ECCB44DE-8BFB-4DAB-821D-BDAB93B20C73}"/>
                </a:ext>
              </a:extLst>
            </p:cNvPr>
            <p:cNvCxnSpPr>
              <a:cxnSpLocks/>
            </p:cNvCxnSpPr>
            <p:nvPr/>
          </p:nvCxnSpPr>
          <p:spPr>
            <a:xfrm flipH="1">
              <a:off x="435979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BB41ACD6-63EE-4EBF-A8BB-B32DDF57874B}"/>
                </a:ext>
              </a:extLst>
            </p:cNvPr>
            <p:cNvCxnSpPr>
              <a:cxnSpLocks/>
            </p:cNvCxnSpPr>
            <p:nvPr/>
          </p:nvCxnSpPr>
          <p:spPr>
            <a:xfrm flipH="1">
              <a:off x="451247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2FE1B148-6366-41FD-A81A-95DBE4FEC8B9}"/>
                </a:ext>
              </a:extLst>
            </p:cNvPr>
            <p:cNvCxnSpPr>
              <a:cxnSpLocks/>
            </p:cNvCxnSpPr>
            <p:nvPr/>
          </p:nvCxnSpPr>
          <p:spPr>
            <a:xfrm flipH="1">
              <a:off x="466515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E75093C2-3ADD-40C9-A763-2E5EA2DE8739}"/>
                </a:ext>
              </a:extLst>
            </p:cNvPr>
            <p:cNvCxnSpPr>
              <a:cxnSpLocks/>
            </p:cNvCxnSpPr>
            <p:nvPr/>
          </p:nvCxnSpPr>
          <p:spPr>
            <a:xfrm flipH="1">
              <a:off x="481782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6DB696B2-28E2-49DA-B926-D45096CDE073}"/>
                </a:ext>
              </a:extLst>
            </p:cNvPr>
            <p:cNvCxnSpPr>
              <a:cxnSpLocks/>
            </p:cNvCxnSpPr>
            <p:nvPr/>
          </p:nvCxnSpPr>
          <p:spPr>
            <a:xfrm flipH="1">
              <a:off x="497050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6B686D61-D986-4C7E-AC7C-A1D5C62C859A}"/>
                </a:ext>
              </a:extLst>
            </p:cNvPr>
            <p:cNvCxnSpPr>
              <a:cxnSpLocks/>
            </p:cNvCxnSpPr>
            <p:nvPr/>
          </p:nvCxnSpPr>
          <p:spPr>
            <a:xfrm flipH="1">
              <a:off x="512318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AD0BC5FC-782C-4812-BEA9-29462AB75132}"/>
                </a:ext>
              </a:extLst>
            </p:cNvPr>
            <p:cNvCxnSpPr>
              <a:cxnSpLocks/>
            </p:cNvCxnSpPr>
            <p:nvPr/>
          </p:nvCxnSpPr>
          <p:spPr>
            <a:xfrm flipH="1">
              <a:off x="527585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CBDCEF90-26B3-4946-9494-F2DAD8893A04}"/>
                </a:ext>
              </a:extLst>
            </p:cNvPr>
            <p:cNvCxnSpPr>
              <a:cxnSpLocks/>
            </p:cNvCxnSpPr>
            <p:nvPr/>
          </p:nvCxnSpPr>
          <p:spPr>
            <a:xfrm flipH="1">
              <a:off x="542853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28651AC1-5090-4A00-96E9-C354541E6CC5}"/>
                </a:ext>
              </a:extLst>
            </p:cNvPr>
            <p:cNvCxnSpPr>
              <a:cxnSpLocks/>
            </p:cNvCxnSpPr>
            <p:nvPr/>
          </p:nvCxnSpPr>
          <p:spPr>
            <a:xfrm flipH="1">
              <a:off x="558121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5558B879-EEEB-4540-8D06-CB9657656BC5}"/>
                </a:ext>
              </a:extLst>
            </p:cNvPr>
            <p:cNvCxnSpPr>
              <a:cxnSpLocks/>
            </p:cNvCxnSpPr>
            <p:nvPr/>
          </p:nvCxnSpPr>
          <p:spPr>
            <a:xfrm flipH="1">
              <a:off x="573389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8218C535-90D9-4E73-AE68-FDF7BD3C2846}"/>
                </a:ext>
              </a:extLst>
            </p:cNvPr>
            <p:cNvCxnSpPr>
              <a:cxnSpLocks/>
            </p:cNvCxnSpPr>
            <p:nvPr/>
          </p:nvCxnSpPr>
          <p:spPr>
            <a:xfrm flipH="1">
              <a:off x="588656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78CD1E18-FB1B-4291-8D82-CF606199F354}"/>
                </a:ext>
              </a:extLst>
            </p:cNvPr>
            <p:cNvCxnSpPr>
              <a:cxnSpLocks/>
            </p:cNvCxnSpPr>
            <p:nvPr/>
          </p:nvCxnSpPr>
          <p:spPr>
            <a:xfrm flipH="1">
              <a:off x="603924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7E214DB1-4A46-4FEB-B08D-F58C7E1037EF}"/>
                </a:ext>
              </a:extLst>
            </p:cNvPr>
            <p:cNvCxnSpPr>
              <a:cxnSpLocks/>
            </p:cNvCxnSpPr>
            <p:nvPr/>
          </p:nvCxnSpPr>
          <p:spPr>
            <a:xfrm flipH="1">
              <a:off x="619192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E342E5D8-740C-45CB-998C-AA42FF48BDDA}"/>
                </a:ext>
              </a:extLst>
            </p:cNvPr>
            <p:cNvCxnSpPr>
              <a:cxnSpLocks/>
            </p:cNvCxnSpPr>
            <p:nvPr/>
          </p:nvCxnSpPr>
          <p:spPr>
            <a:xfrm flipH="1">
              <a:off x="634459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E340DF47-6DFC-4EF0-A2DF-EF8FB6B8EABD}"/>
                </a:ext>
              </a:extLst>
            </p:cNvPr>
            <p:cNvCxnSpPr>
              <a:cxnSpLocks/>
            </p:cNvCxnSpPr>
            <p:nvPr/>
          </p:nvCxnSpPr>
          <p:spPr>
            <a:xfrm flipH="1">
              <a:off x="649727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BB02029E-5A12-4E99-9A7F-9E2275C31E63}"/>
                </a:ext>
              </a:extLst>
            </p:cNvPr>
            <p:cNvCxnSpPr>
              <a:cxnSpLocks/>
            </p:cNvCxnSpPr>
            <p:nvPr/>
          </p:nvCxnSpPr>
          <p:spPr>
            <a:xfrm flipH="1">
              <a:off x="664995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E59EEABD-B775-445C-9981-3E4A810F344C}"/>
                </a:ext>
              </a:extLst>
            </p:cNvPr>
            <p:cNvCxnSpPr>
              <a:cxnSpLocks/>
            </p:cNvCxnSpPr>
            <p:nvPr/>
          </p:nvCxnSpPr>
          <p:spPr>
            <a:xfrm flipH="1">
              <a:off x="680262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30EBD9E0-FBAA-412B-AEA7-052627873143}"/>
                </a:ext>
              </a:extLst>
            </p:cNvPr>
            <p:cNvCxnSpPr>
              <a:cxnSpLocks/>
            </p:cNvCxnSpPr>
            <p:nvPr/>
          </p:nvCxnSpPr>
          <p:spPr>
            <a:xfrm flipH="1">
              <a:off x="695530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C4361FAA-AE60-40FB-AEAB-607DBAE6658B}"/>
                </a:ext>
              </a:extLst>
            </p:cNvPr>
            <p:cNvCxnSpPr>
              <a:cxnSpLocks/>
            </p:cNvCxnSpPr>
            <p:nvPr/>
          </p:nvCxnSpPr>
          <p:spPr>
            <a:xfrm flipH="1">
              <a:off x="710798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B2DE0E84-C664-4FA7-9DBE-D7483382FEDA}"/>
                </a:ext>
              </a:extLst>
            </p:cNvPr>
            <p:cNvCxnSpPr>
              <a:cxnSpLocks/>
            </p:cNvCxnSpPr>
            <p:nvPr/>
          </p:nvCxnSpPr>
          <p:spPr>
            <a:xfrm flipH="1">
              <a:off x="726066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11078CA2-C043-4468-84DA-3FC567ABBE82}"/>
                </a:ext>
              </a:extLst>
            </p:cNvPr>
            <p:cNvCxnSpPr>
              <a:cxnSpLocks/>
            </p:cNvCxnSpPr>
            <p:nvPr/>
          </p:nvCxnSpPr>
          <p:spPr>
            <a:xfrm flipH="1">
              <a:off x="741333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4B26ADB1-CD65-4373-B26F-D358A7FFD5A8}"/>
                </a:ext>
              </a:extLst>
            </p:cNvPr>
            <p:cNvCxnSpPr>
              <a:cxnSpLocks/>
            </p:cNvCxnSpPr>
            <p:nvPr/>
          </p:nvCxnSpPr>
          <p:spPr>
            <a:xfrm flipH="1">
              <a:off x="756601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DC957BE-98CA-408C-8B3C-56FB280240B1}"/>
                </a:ext>
              </a:extLst>
            </p:cNvPr>
            <p:cNvCxnSpPr>
              <a:cxnSpLocks/>
            </p:cNvCxnSpPr>
            <p:nvPr/>
          </p:nvCxnSpPr>
          <p:spPr>
            <a:xfrm flipH="1">
              <a:off x="771869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3724EB40-A084-4FDA-8F85-7D0A351CCB48}"/>
                </a:ext>
              </a:extLst>
            </p:cNvPr>
            <p:cNvCxnSpPr>
              <a:cxnSpLocks/>
            </p:cNvCxnSpPr>
            <p:nvPr/>
          </p:nvCxnSpPr>
          <p:spPr>
            <a:xfrm flipH="1">
              <a:off x="787136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79FC37CF-8F44-4FBB-B5D1-06904C12F230}"/>
                </a:ext>
              </a:extLst>
            </p:cNvPr>
            <p:cNvCxnSpPr>
              <a:cxnSpLocks/>
            </p:cNvCxnSpPr>
            <p:nvPr/>
          </p:nvCxnSpPr>
          <p:spPr>
            <a:xfrm flipH="1">
              <a:off x="802404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4C956C1C-F683-407A-8861-783D84DFEAAD}"/>
                </a:ext>
              </a:extLst>
            </p:cNvPr>
            <p:cNvCxnSpPr>
              <a:cxnSpLocks/>
            </p:cNvCxnSpPr>
            <p:nvPr/>
          </p:nvCxnSpPr>
          <p:spPr>
            <a:xfrm flipH="1">
              <a:off x="817672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C895A7F6-CF80-4559-8C11-18F2BECF4E0F}"/>
                </a:ext>
              </a:extLst>
            </p:cNvPr>
            <p:cNvCxnSpPr>
              <a:cxnSpLocks/>
            </p:cNvCxnSpPr>
            <p:nvPr/>
          </p:nvCxnSpPr>
          <p:spPr>
            <a:xfrm flipH="1">
              <a:off x="832939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F25681AE-4FE0-4B8F-8379-764C155A3C8E}"/>
                </a:ext>
              </a:extLst>
            </p:cNvPr>
            <p:cNvCxnSpPr>
              <a:cxnSpLocks/>
            </p:cNvCxnSpPr>
            <p:nvPr/>
          </p:nvCxnSpPr>
          <p:spPr>
            <a:xfrm flipH="1">
              <a:off x="848207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F3BED542-CD8A-4686-8240-E6895938A4CE}"/>
                </a:ext>
              </a:extLst>
            </p:cNvPr>
            <p:cNvCxnSpPr>
              <a:cxnSpLocks/>
            </p:cNvCxnSpPr>
            <p:nvPr/>
          </p:nvCxnSpPr>
          <p:spPr>
            <a:xfrm flipH="1">
              <a:off x="863475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CB2D2009-9C42-45D1-805F-63E4B05A65D5}"/>
                </a:ext>
              </a:extLst>
            </p:cNvPr>
            <p:cNvCxnSpPr>
              <a:cxnSpLocks/>
            </p:cNvCxnSpPr>
            <p:nvPr/>
          </p:nvCxnSpPr>
          <p:spPr>
            <a:xfrm flipH="1">
              <a:off x="878743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7AAD9CC9-8FCA-4D30-ABA8-E54CCE1C0326}"/>
                </a:ext>
              </a:extLst>
            </p:cNvPr>
            <p:cNvCxnSpPr>
              <a:cxnSpLocks/>
            </p:cNvCxnSpPr>
            <p:nvPr/>
          </p:nvCxnSpPr>
          <p:spPr>
            <a:xfrm flipH="1">
              <a:off x="894010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C43E60CB-B51E-499B-ABE2-849B81332B1A}"/>
                </a:ext>
              </a:extLst>
            </p:cNvPr>
            <p:cNvCxnSpPr>
              <a:cxnSpLocks/>
            </p:cNvCxnSpPr>
            <p:nvPr/>
          </p:nvCxnSpPr>
          <p:spPr>
            <a:xfrm flipH="1">
              <a:off x="909278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ABEF7BAA-0D6C-4C10-8EF1-DDED9E7982A9}"/>
                </a:ext>
              </a:extLst>
            </p:cNvPr>
            <p:cNvCxnSpPr>
              <a:cxnSpLocks/>
            </p:cNvCxnSpPr>
            <p:nvPr/>
          </p:nvCxnSpPr>
          <p:spPr>
            <a:xfrm flipH="1">
              <a:off x="924546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909D8E4C-6D90-4BB3-BD3A-E3F0EBE3393C}"/>
                </a:ext>
              </a:extLst>
            </p:cNvPr>
            <p:cNvCxnSpPr>
              <a:cxnSpLocks/>
            </p:cNvCxnSpPr>
            <p:nvPr/>
          </p:nvCxnSpPr>
          <p:spPr>
            <a:xfrm flipH="1">
              <a:off x="939813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9B1EB412-1931-4CC2-92EC-8CA3CC34303C}"/>
                </a:ext>
              </a:extLst>
            </p:cNvPr>
            <p:cNvCxnSpPr>
              <a:cxnSpLocks/>
            </p:cNvCxnSpPr>
            <p:nvPr/>
          </p:nvCxnSpPr>
          <p:spPr>
            <a:xfrm flipH="1">
              <a:off x="955081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91C214B0-2FC1-42DE-B12D-8C931DF190D0}"/>
                </a:ext>
              </a:extLst>
            </p:cNvPr>
            <p:cNvCxnSpPr>
              <a:cxnSpLocks/>
            </p:cNvCxnSpPr>
            <p:nvPr/>
          </p:nvCxnSpPr>
          <p:spPr>
            <a:xfrm flipH="1">
              <a:off x="970349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221BBCDB-AF61-44A0-B808-8066C952F861}"/>
                </a:ext>
              </a:extLst>
            </p:cNvPr>
            <p:cNvCxnSpPr>
              <a:cxnSpLocks/>
            </p:cNvCxnSpPr>
            <p:nvPr/>
          </p:nvCxnSpPr>
          <p:spPr>
            <a:xfrm flipH="1">
              <a:off x="985616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168C5BBD-782A-48C7-92D9-3EB70E776467}"/>
                </a:ext>
              </a:extLst>
            </p:cNvPr>
            <p:cNvCxnSpPr>
              <a:cxnSpLocks/>
            </p:cNvCxnSpPr>
            <p:nvPr/>
          </p:nvCxnSpPr>
          <p:spPr>
            <a:xfrm flipH="1">
              <a:off x="1016152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269B3197-6DB3-4CD3-8357-B7A7F6611C64}"/>
                </a:ext>
              </a:extLst>
            </p:cNvPr>
            <p:cNvCxnSpPr>
              <a:cxnSpLocks/>
            </p:cNvCxnSpPr>
            <p:nvPr/>
          </p:nvCxnSpPr>
          <p:spPr>
            <a:xfrm flipH="1">
              <a:off x="1046687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B5578973-E23A-4CDE-ACCE-33B9D86B55F2}"/>
                </a:ext>
              </a:extLst>
            </p:cNvPr>
            <p:cNvCxnSpPr>
              <a:cxnSpLocks/>
            </p:cNvCxnSpPr>
            <p:nvPr/>
          </p:nvCxnSpPr>
          <p:spPr>
            <a:xfrm flipH="1">
              <a:off x="1061955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F07D16F3-E82C-4578-99F1-60DEA4B8DFF1}"/>
                </a:ext>
              </a:extLst>
            </p:cNvPr>
            <p:cNvCxnSpPr>
              <a:cxnSpLocks/>
            </p:cNvCxnSpPr>
            <p:nvPr/>
          </p:nvCxnSpPr>
          <p:spPr>
            <a:xfrm flipH="1">
              <a:off x="1077223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C78B9164-11B8-4644-B091-AB433790E4F8}"/>
                </a:ext>
              </a:extLst>
            </p:cNvPr>
            <p:cNvCxnSpPr>
              <a:cxnSpLocks/>
            </p:cNvCxnSpPr>
            <p:nvPr/>
          </p:nvCxnSpPr>
          <p:spPr>
            <a:xfrm flipH="1">
              <a:off x="1092490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7BFD715C-DB40-432F-896E-393390C9A4F1}"/>
                </a:ext>
              </a:extLst>
            </p:cNvPr>
            <p:cNvCxnSpPr>
              <a:cxnSpLocks/>
            </p:cNvCxnSpPr>
            <p:nvPr/>
          </p:nvCxnSpPr>
          <p:spPr>
            <a:xfrm flipH="1">
              <a:off x="1107758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419DCD73-DA04-427A-85F5-C229731F9296}"/>
                </a:ext>
              </a:extLst>
            </p:cNvPr>
            <p:cNvCxnSpPr>
              <a:cxnSpLocks/>
            </p:cNvCxnSpPr>
            <p:nvPr/>
          </p:nvCxnSpPr>
          <p:spPr>
            <a:xfrm flipH="1">
              <a:off x="1138293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59447CBE-93F1-49B0-AB7C-5E2E0AE9546E}"/>
                </a:ext>
              </a:extLst>
            </p:cNvPr>
            <p:cNvCxnSpPr>
              <a:cxnSpLocks/>
            </p:cNvCxnSpPr>
            <p:nvPr/>
          </p:nvCxnSpPr>
          <p:spPr>
            <a:xfrm flipH="1">
              <a:off x="1000884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25DE59CB-66DC-478F-B2F8-949010913E0B}"/>
                </a:ext>
              </a:extLst>
            </p:cNvPr>
            <p:cNvCxnSpPr>
              <a:cxnSpLocks/>
            </p:cNvCxnSpPr>
            <p:nvPr/>
          </p:nvCxnSpPr>
          <p:spPr>
            <a:xfrm flipH="1">
              <a:off x="1031420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5D99CC51-B9B2-4FBA-BCCA-34C9275E0D05}"/>
                </a:ext>
              </a:extLst>
            </p:cNvPr>
            <p:cNvCxnSpPr>
              <a:cxnSpLocks/>
            </p:cNvCxnSpPr>
            <p:nvPr/>
          </p:nvCxnSpPr>
          <p:spPr>
            <a:xfrm flipH="1">
              <a:off x="1123026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874CFCD4-CFBE-4B22-9992-0BD77C382B3D}"/>
                </a:ext>
              </a:extLst>
            </p:cNvPr>
            <p:cNvCxnSpPr>
              <a:cxnSpLocks/>
            </p:cNvCxnSpPr>
            <p:nvPr/>
          </p:nvCxnSpPr>
          <p:spPr>
            <a:xfrm flipH="1">
              <a:off x="1153561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762F9FB9-2A94-4C2C-A3AD-6E5527DCD738}"/>
                </a:ext>
              </a:extLst>
            </p:cNvPr>
            <p:cNvCxnSpPr>
              <a:cxnSpLocks/>
            </p:cNvCxnSpPr>
            <p:nvPr/>
          </p:nvCxnSpPr>
          <p:spPr>
            <a:xfrm flipH="1">
              <a:off x="1168829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ACFB2991-8D86-41FF-B32E-62D911245A49}"/>
                </a:ext>
              </a:extLst>
            </p:cNvPr>
            <p:cNvCxnSpPr>
              <a:cxnSpLocks/>
            </p:cNvCxnSpPr>
            <p:nvPr/>
          </p:nvCxnSpPr>
          <p:spPr>
            <a:xfrm flipH="1">
              <a:off x="1184096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pic>
          <p:nvPicPr>
            <p:cNvPr id="89" name="图片 88" descr="图片包含 游戏机, 画&#10;&#10;描述已自动生成">
              <a:extLst>
                <a:ext uri="{FF2B5EF4-FFF2-40B4-BE49-F238E27FC236}">
                  <a16:creationId xmlns:a16="http://schemas.microsoft.com/office/drawing/2014/main" xmlns="" id="{80E0A9C3-BA05-4951-A39D-376C7AF237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435"/>
            <a:stretch/>
          </p:blipFill>
          <p:spPr>
            <a:xfrm>
              <a:off x="2202867" y="5371438"/>
              <a:ext cx="7792077" cy="1085923"/>
            </a:xfrm>
            <a:custGeom>
              <a:avLst/>
              <a:gdLst>
                <a:gd name="connsiteX0" fmla="*/ 3896038 w 7792077"/>
                <a:gd name="connsiteY0" fmla="*/ 309272 h 1085923"/>
                <a:gd name="connsiteX1" fmla="*/ 3844537 w 7792077"/>
                <a:gd name="connsiteY1" fmla="*/ 360773 h 1085923"/>
                <a:gd name="connsiteX2" fmla="*/ 3896038 w 7792077"/>
                <a:gd name="connsiteY2" fmla="*/ 412274 h 1085923"/>
                <a:gd name="connsiteX3" fmla="*/ 3947539 w 7792077"/>
                <a:gd name="connsiteY3" fmla="*/ 360773 h 1085923"/>
                <a:gd name="connsiteX4" fmla="*/ 3896038 w 7792077"/>
                <a:gd name="connsiteY4" fmla="*/ 309272 h 1085923"/>
                <a:gd name="connsiteX5" fmla="*/ 0 w 7792077"/>
                <a:gd name="connsiteY5" fmla="*/ 0 h 1085923"/>
                <a:gd name="connsiteX6" fmla="*/ 7792077 w 7792077"/>
                <a:gd name="connsiteY6" fmla="*/ 0 h 1085923"/>
                <a:gd name="connsiteX7" fmla="*/ 7792077 w 7792077"/>
                <a:gd name="connsiteY7" fmla="*/ 1085923 h 1085923"/>
                <a:gd name="connsiteX8" fmla="*/ 0 w 7792077"/>
                <a:gd name="connsiteY8" fmla="*/ 1085923 h 10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2077" h="1085923">
                  <a:moveTo>
                    <a:pt x="3896038" y="309272"/>
                  </a:moveTo>
                  <a:cubicBezTo>
                    <a:pt x="3867595" y="309272"/>
                    <a:pt x="3844537" y="332330"/>
                    <a:pt x="3844537" y="360773"/>
                  </a:cubicBezTo>
                  <a:cubicBezTo>
                    <a:pt x="3844537" y="389216"/>
                    <a:pt x="3867595" y="412274"/>
                    <a:pt x="3896038" y="412274"/>
                  </a:cubicBezTo>
                  <a:cubicBezTo>
                    <a:pt x="3924481" y="412274"/>
                    <a:pt x="3947539" y="389216"/>
                    <a:pt x="3947539" y="360773"/>
                  </a:cubicBezTo>
                  <a:cubicBezTo>
                    <a:pt x="3947539" y="332330"/>
                    <a:pt x="3924481" y="309272"/>
                    <a:pt x="3896038" y="309272"/>
                  </a:cubicBezTo>
                  <a:close/>
                  <a:moveTo>
                    <a:pt x="0" y="0"/>
                  </a:moveTo>
                  <a:lnTo>
                    <a:pt x="7792077" y="0"/>
                  </a:lnTo>
                  <a:lnTo>
                    <a:pt x="7792077" y="1085923"/>
                  </a:lnTo>
                  <a:lnTo>
                    <a:pt x="0" y="1085923"/>
                  </a:lnTo>
                  <a:close/>
                </a:path>
              </a:pathLst>
            </a:custGeom>
          </p:spPr>
        </p:pic>
      </p:grpSp>
      <p:sp>
        <p:nvSpPr>
          <p:cNvPr id="5" name="矩形 4"/>
          <p:cNvSpPr/>
          <p:nvPr/>
        </p:nvSpPr>
        <p:spPr>
          <a:xfrm>
            <a:off x="1649923" y="2151668"/>
            <a:ext cx="9187130" cy="923330"/>
          </a:xfrm>
          <a:prstGeom prst="rect">
            <a:avLst/>
          </a:prstGeom>
        </p:spPr>
        <p:txBody>
          <a:bodyPr wrap="none">
            <a:spAutoFit/>
          </a:bodyPr>
          <a:lstStyle/>
          <a:p>
            <a:r>
              <a:rPr lang="zh-CN" altLang="zh-CN" sz="5400" b="1" dirty="0" smtClean="0">
                <a:solidFill>
                  <a:srgbClr val="C00000"/>
                </a:solidFill>
                <a:latin typeface="思源黑体 CN Heavy" panose="020B0A00000000000000" pitchFamily="34" charset="-122"/>
                <a:ea typeface="思源黑体 CN Heavy" panose="020B0A00000000000000" pitchFamily="34" charset="-122"/>
              </a:rPr>
              <a:t>《中国共产党党徽党旗条例》</a:t>
            </a:r>
            <a:endParaRPr lang="zh-CN" altLang="en-US" sz="5400" b="1" dirty="0">
              <a:solidFill>
                <a:srgbClr val="C00000"/>
              </a:solidFill>
              <a:latin typeface="思源黑体 CN Heavy" panose="020B0A00000000000000" pitchFamily="34" charset="-122"/>
              <a:ea typeface="思源黑体 CN Heavy" panose="020B0A00000000000000" pitchFamily="34" charset="-122"/>
            </a:endParaRPr>
          </a:p>
        </p:txBody>
      </p:sp>
      <p:pic>
        <p:nvPicPr>
          <p:cNvPr id="9" name="行进的步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89" y="84841"/>
            <a:ext cx="609600" cy="609600"/>
          </a:xfrm>
          <a:prstGeom prst="rect">
            <a:avLst/>
          </a:prstGeom>
        </p:spPr>
      </p:pic>
    </p:spTree>
    <p:extLst>
      <p:ext uri="{BB962C8B-B14F-4D97-AF65-F5344CB8AC3E}">
        <p14:creationId xmlns:p14="http://schemas.microsoft.com/office/powerpoint/2010/main" val="1182983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23" presetClass="entr" presetSubtype="3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strVal val="(6*min(max(#ppt_w*#ppt_h,.3),1)-7.4)/-.7*#ppt_w"/>
                                          </p:val>
                                        </p:tav>
                                        <p:tav tm="100000">
                                          <p:val>
                                            <p:strVal val="#ppt_w"/>
                                          </p:val>
                                        </p:tav>
                                      </p:tavLst>
                                    </p:anim>
                                    <p:anim calcmode="lin" valueType="num">
                                      <p:cBhvr>
                                        <p:cTn id="11" dur="500" fill="hold"/>
                                        <p:tgtEl>
                                          <p:spTgt spid="5"/>
                                        </p:tgtEl>
                                        <p:attrNameLst>
                                          <p:attrName>ppt_h</p:attrName>
                                        </p:attrNameLst>
                                      </p:cBhvr>
                                      <p:tavLst>
                                        <p:tav tm="0">
                                          <p:val>
                                            <p:strVal val="(6*min(max(#ppt_w*#ppt_h,.3),1)-7.4)/-.7*#ppt_h"/>
                                          </p:val>
                                        </p:tav>
                                        <p:tav tm="100000">
                                          <p:val>
                                            <p:strVal val="#ppt_h"/>
                                          </p:val>
                                        </p:tav>
                                      </p:tavLst>
                                    </p:anim>
                                    <p:anim calcmode="lin" valueType="num">
                                      <p:cBhvr>
                                        <p:cTn id="12" dur="500" fill="hold"/>
                                        <p:tgtEl>
                                          <p:spTgt spid="5"/>
                                        </p:tgtEl>
                                        <p:attrNameLst>
                                          <p:attrName>ppt_x</p:attrName>
                                        </p:attrNameLst>
                                      </p:cBhvr>
                                      <p:tavLst>
                                        <p:tav tm="0">
                                          <p:val>
                                            <p:fltVal val="0.5"/>
                                          </p:val>
                                        </p:tav>
                                        <p:tav tm="100000">
                                          <p:val>
                                            <p:strVal val="#ppt_x"/>
                                          </p:val>
                                        </p:tav>
                                      </p:tavLst>
                                    </p:anim>
                                    <p:anim calcmode="lin" valueType="num">
                                      <p:cBhvr>
                                        <p:cTn id="13"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4" repeatCount="indefinite" fill="hold" display="0">
                  <p:stCondLst>
                    <p:cond delay="indefinite"/>
                  </p:stCondLst>
                  <p:endCondLst>
                    <p:cond evt="onStopAudio" delay="0">
                      <p:tgtEl>
                        <p:sldTgt/>
                      </p:tgtEl>
                    </p:cond>
                  </p:endCondLst>
                </p:cTn>
                <p:tgtEl>
                  <p:spTgt spid="9"/>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0B371F57-A8C7-46FF-BA06-7B1CFD386C8C}"/>
              </a:ext>
            </a:extLst>
          </p:cNvPr>
          <p:cNvCxnSpPr/>
          <p:nvPr/>
        </p:nvCxnSpPr>
        <p:spPr bwMode="auto">
          <a:xfrm>
            <a:off x="995617" y="2101595"/>
            <a:ext cx="10558868" cy="0"/>
          </a:xfrm>
          <a:prstGeom prst="line">
            <a:avLst/>
          </a:prstGeom>
          <a:solidFill>
            <a:srgbClr val="BD2531"/>
          </a:solidFill>
          <a:ln w="9525" cap="flat" cmpd="sng" algn="ctr">
            <a:solidFill>
              <a:srgbClr val="3D3D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30">
            <a:extLst>
              <a:ext uri="{FF2B5EF4-FFF2-40B4-BE49-F238E27FC236}">
                <a16:creationId xmlns:a16="http://schemas.microsoft.com/office/drawing/2014/main" xmlns="" id="{30DA1FA5-20FF-4A4F-8713-4FAC5C6F1F9F}"/>
              </a:ext>
            </a:extLst>
          </p:cNvPr>
          <p:cNvSpPr txBox="1"/>
          <p:nvPr/>
        </p:nvSpPr>
        <p:spPr>
          <a:xfrm>
            <a:off x="1615847" y="1483709"/>
            <a:ext cx="8895020" cy="646331"/>
          </a:xfrm>
          <a:prstGeom prst="rect">
            <a:avLst/>
          </a:prstGeom>
          <a:noFill/>
        </p:spPr>
        <p:txBody>
          <a:bodyPr wrap="square" rtlCol="0">
            <a:spAutoFit/>
          </a:bodyPr>
          <a:lstStyle/>
          <a:p>
            <a:pPr eaLnBrk="0" fontAlgn="base" hangingPunct="0">
              <a:lnSpc>
                <a:spcPct val="120000"/>
              </a:lnSpc>
              <a:spcBef>
                <a:spcPct val="0"/>
              </a:spcBef>
              <a:spcAft>
                <a:spcPct val="0"/>
              </a:spcAft>
              <a:buFont typeface="Arial" panose="020B0604020202020204" pitchFamily="34" charset="0"/>
              <a:buNone/>
              <a:defRPr/>
            </a:pPr>
            <a:r>
              <a:rPr lang="zh-CN" altLang="zh-CN" sz="3000" b="1" dirty="0" smtClean="0">
                <a:solidFill>
                  <a:srgbClr val="C00000"/>
                </a:solidFill>
                <a:latin typeface="思源黑体 CN Heavy" panose="020B0A00000000000000" pitchFamily="34" charset="-122"/>
                <a:ea typeface="思源黑体 CN Heavy" panose="020B0A00000000000000" pitchFamily="34" charset="-122"/>
              </a:rPr>
              <a:t>充分</a:t>
            </a:r>
            <a:r>
              <a:rPr lang="zh-CN" altLang="zh-CN" sz="3000" b="1" dirty="0">
                <a:solidFill>
                  <a:srgbClr val="C00000"/>
                </a:solidFill>
                <a:latin typeface="思源黑体 CN Heavy" panose="020B0A00000000000000" pitchFamily="34" charset="-122"/>
                <a:ea typeface="思源黑体 CN Heavy" panose="020B0A00000000000000" pitchFamily="34" charset="-122"/>
              </a:rPr>
              <a:t>认识颁布实施《条例》重要意义</a:t>
            </a:r>
            <a:endParaRPr lang="zh-CN" altLang="en-US" sz="3000" b="1" dirty="0">
              <a:solidFill>
                <a:srgbClr val="C00000"/>
              </a:solidFill>
              <a:latin typeface="思源黑体 CN Heavy" panose="020B0A00000000000000" pitchFamily="34" charset="-122"/>
              <a:ea typeface="思源黑体 CN Heavy" panose="020B0A00000000000000" pitchFamily="34" charset="-122"/>
              <a:sym typeface="思源黑体 CN Normal" panose="020B0400000000000000" pitchFamily="34" charset="-122"/>
            </a:endParaRPr>
          </a:p>
        </p:txBody>
      </p:sp>
      <p:grpSp>
        <p:nvGrpSpPr>
          <p:cNvPr id="4" name="组合 3">
            <a:extLst>
              <a:ext uri="{FF2B5EF4-FFF2-40B4-BE49-F238E27FC236}">
                <a16:creationId xmlns:a16="http://schemas.microsoft.com/office/drawing/2014/main" xmlns="" id="{21CA9968-A63A-453A-B77C-F4A1A3A567A3}"/>
              </a:ext>
            </a:extLst>
          </p:cNvPr>
          <p:cNvGrpSpPr/>
          <p:nvPr/>
        </p:nvGrpSpPr>
        <p:grpSpPr>
          <a:xfrm>
            <a:off x="625589" y="1447433"/>
            <a:ext cx="1012229" cy="761416"/>
            <a:chOff x="613246" y="2493034"/>
            <a:chExt cx="1324422" cy="996252"/>
          </a:xfrm>
        </p:grpSpPr>
        <p:grpSp>
          <p:nvGrpSpPr>
            <p:cNvPr id="5" name="组合 4">
              <a:extLst>
                <a:ext uri="{FF2B5EF4-FFF2-40B4-BE49-F238E27FC236}">
                  <a16:creationId xmlns:a16="http://schemas.microsoft.com/office/drawing/2014/main" xmlns="" id="{24297B0D-6C0B-49AB-B5E4-EE97C570C547}"/>
                </a:ext>
              </a:extLst>
            </p:cNvPr>
            <p:cNvGrpSpPr/>
            <p:nvPr/>
          </p:nvGrpSpPr>
          <p:grpSpPr>
            <a:xfrm>
              <a:off x="613246" y="2493034"/>
              <a:ext cx="1324422" cy="996252"/>
              <a:chOff x="3202171" y="1462739"/>
              <a:chExt cx="1919019" cy="1443518"/>
            </a:xfrm>
          </p:grpSpPr>
          <p:grpSp>
            <p:nvGrpSpPr>
              <p:cNvPr id="7" name="组合 6">
                <a:extLst>
                  <a:ext uri="{FF2B5EF4-FFF2-40B4-BE49-F238E27FC236}">
                    <a16:creationId xmlns:a16="http://schemas.microsoft.com/office/drawing/2014/main" xmlns="" id="{73446D47-A859-4A56-A256-F18AF04D8E33}"/>
                  </a:ext>
                </a:extLst>
              </p:cNvPr>
              <p:cNvGrpSpPr/>
              <p:nvPr/>
            </p:nvGrpSpPr>
            <p:grpSpPr>
              <a:xfrm>
                <a:off x="3433282" y="1462739"/>
                <a:ext cx="1443518" cy="1443518"/>
                <a:chOff x="2681608" y="1294395"/>
                <a:chExt cx="1506218" cy="1506218"/>
              </a:xfrm>
            </p:grpSpPr>
            <p:sp>
              <p:nvSpPr>
                <p:cNvPr id="9" name="椭圆 8">
                  <a:extLst>
                    <a:ext uri="{FF2B5EF4-FFF2-40B4-BE49-F238E27FC236}">
                      <a16:creationId xmlns:a16="http://schemas.microsoft.com/office/drawing/2014/main" xmlns="" id="{D72CE613-EB0C-49C9-8F55-9D473C0DE75C}"/>
                    </a:ext>
                  </a:extLst>
                </p:cNvPr>
                <p:cNvSpPr/>
                <p:nvPr/>
              </p:nvSpPr>
              <p:spPr>
                <a:xfrm>
                  <a:off x="2681608" y="1294395"/>
                  <a:ext cx="1506218" cy="1506218"/>
                </a:xfrm>
                <a:prstGeom prst="ellipse">
                  <a:avLst/>
                </a:prstGeom>
                <a:solidFill>
                  <a:schemeClr val="bg1"/>
                </a:solidFill>
                <a:ln w="12700" cap="flat" cmpd="sng" algn="ctr">
                  <a:solidFill>
                    <a:srgbClr val="C00000"/>
                  </a:solidFill>
                  <a:prstDash val="solid"/>
                </a:ln>
                <a:effectLst/>
              </p:spPr>
              <p:txBody>
                <a:bodyPr wrap="square" rtlCol="0" anchor="ctr">
                  <a:noAutofit/>
                </a:bodyPr>
                <a:lstStyle/>
                <a:p>
                  <a:pPr algn="ctr" defTabSz="1219200">
                    <a:defRPr/>
                  </a:pPr>
                  <a:endParaRPr lang="zh-CN" altLang="en-US" sz="2400" kern="0" dirty="0">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Freeform 5">
                  <a:extLst>
                    <a:ext uri="{FF2B5EF4-FFF2-40B4-BE49-F238E27FC236}">
                      <a16:creationId xmlns:a16="http://schemas.microsoft.com/office/drawing/2014/main" xmlns="" id="{8B900D83-3A56-4984-A616-85A904E7F41A}"/>
                    </a:ext>
                  </a:extLst>
                </p:cNvPr>
                <p:cNvSpPr/>
                <p:nvPr/>
              </p:nvSpPr>
              <p:spPr bwMode="auto">
                <a:xfrm flipV="1">
                  <a:off x="2777383" y="1390167"/>
                  <a:ext cx="1314666" cy="1314675"/>
                </a:xfrm>
                <a:prstGeom prst="ellipse">
                  <a:avLst/>
                </a:prstGeom>
                <a:solidFill>
                  <a:srgbClr val="C00000"/>
                </a:soli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任意多边形 43">
                  <a:extLst>
                    <a:ext uri="{FF2B5EF4-FFF2-40B4-BE49-F238E27FC236}">
                      <a16:creationId xmlns:a16="http://schemas.microsoft.com/office/drawing/2014/main" xmlns="" id="{DD0E6E40-F9F9-4B3F-B3CA-4438B5D370D2}"/>
                    </a:ext>
                  </a:extLst>
                </p:cNvPr>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tileRect/>
                </a:gra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 name="TextBox 14">
                <a:extLst>
                  <a:ext uri="{FF2B5EF4-FFF2-40B4-BE49-F238E27FC236}">
                    <a16:creationId xmlns:a16="http://schemas.microsoft.com/office/drawing/2014/main" xmlns="" id="{1733CB61-F0CE-41D3-BFA8-F6EAC7FF9BC9}"/>
                  </a:ext>
                </a:extLst>
              </p:cNvPr>
              <p:cNvSpPr txBox="1"/>
              <p:nvPr/>
            </p:nvSpPr>
            <p:spPr>
              <a:xfrm>
                <a:off x="3202171" y="1856142"/>
                <a:ext cx="1919019" cy="953161"/>
              </a:xfrm>
              <a:prstGeom prst="rect">
                <a:avLst/>
              </a:prstGeom>
              <a:noFill/>
              <a:effectLst/>
            </p:spPr>
            <p:txBody>
              <a:bodyPr wrap="square" rtlCol="0">
                <a:spAutoFit/>
              </a:bodyPr>
              <a:lstStyle/>
              <a:p>
                <a:pPr algn="ctr" defTabSz="1219200">
                  <a:defRPr/>
                </a:pPr>
                <a:endParaRPr lang="zh-CN" altLang="en-US" sz="2665"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6" name="Freeform 5">
              <a:extLst>
                <a:ext uri="{FF2B5EF4-FFF2-40B4-BE49-F238E27FC236}">
                  <a16:creationId xmlns:a16="http://schemas.microsoft.com/office/drawing/2014/main" xmlns="" id="{EBE9BD80-CFAD-4542-9D66-54133717263D}"/>
                </a:ext>
              </a:extLst>
            </p:cNvPr>
            <p:cNvSpPr>
              <a:spLocks noChangeAspect="1"/>
            </p:cNvSpPr>
            <p:nvPr/>
          </p:nvSpPr>
          <p:spPr bwMode="auto">
            <a:xfrm>
              <a:off x="979358" y="2677314"/>
              <a:ext cx="576000" cy="58571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vert="horz" wrap="square" lIns="121920" tIns="60960" rIns="121920" bIns="60960" numCol="1" anchor="t" anchorCtr="0" compatLnSpc="1"/>
            <a:lstStyle/>
            <a:p>
              <a:pPr defTabSz="914400"/>
              <a:endParaRPr lang="zh-CN" altLang="en-US" sz="240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4" name="组合 33">
            <a:extLst>
              <a:ext uri="{FF2B5EF4-FFF2-40B4-BE49-F238E27FC236}">
                <a16:creationId xmlns:a16="http://schemas.microsoft.com/office/drawing/2014/main" xmlns="" id="{E829CACF-48CD-45B1-99B7-F9250AC70657}"/>
              </a:ext>
            </a:extLst>
          </p:cNvPr>
          <p:cNvGrpSpPr/>
          <p:nvPr/>
        </p:nvGrpSpPr>
        <p:grpSpPr>
          <a:xfrm>
            <a:off x="15396" y="2829130"/>
            <a:ext cx="5099171" cy="3463402"/>
            <a:chOff x="7067195" y="1921398"/>
            <a:chExt cx="5099171" cy="3463402"/>
          </a:xfrm>
        </p:grpSpPr>
        <p:grpSp>
          <p:nvGrpSpPr>
            <p:cNvPr id="49" name="组合 4">
              <a:extLst>
                <a:ext uri="{FF2B5EF4-FFF2-40B4-BE49-F238E27FC236}">
                  <a16:creationId xmlns:a16="http://schemas.microsoft.com/office/drawing/2014/main" xmlns="" id="{E5FDB263-16B8-48ED-9569-ACB94C679C8D}"/>
                </a:ext>
              </a:extLst>
            </p:cNvPr>
            <p:cNvGrpSpPr>
              <a:grpSpLocks/>
            </p:cNvGrpSpPr>
            <p:nvPr/>
          </p:nvGrpSpPr>
          <p:grpSpPr bwMode="auto">
            <a:xfrm>
              <a:off x="7067195" y="1921398"/>
              <a:ext cx="5099171" cy="3463402"/>
              <a:chOff x="0" y="0"/>
              <a:chExt cx="5623072" cy="3649932"/>
            </a:xfrm>
          </p:grpSpPr>
          <p:sp>
            <p:nvSpPr>
              <p:cNvPr id="51" name="Rectangle 6">
                <a:extLst>
                  <a:ext uri="{FF2B5EF4-FFF2-40B4-BE49-F238E27FC236}">
                    <a16:creationId xmlns:a16="http://schemas.microsoft.com/office/drawing/2014/main" xmlns="" id="{9C947AE0-0809-4F19-96DD-62FF0ADAA90E}"/>
                  </a:ext>
                </a:extLst>
              </p:cNvPr>
              <p:cNvSpPr>
                <a:spLocks noChangeArrowheads="1"/>
              </p:cNvSpPr>
              <p:nvPr/>
            </p:nvSpPr>
            <p:spPr bwMode="auto">
              <a:xfrm>
                <a:off x="1781863" y="154881"/>
                <a:ext cx="2190251" cy="3135610"/>
              </a:xfrm>
              <a:prstGeom prst="rect">
                <a:avLst/>
              </a:prstGeom>
              <a:solidFill>
                <a:srgbClr val="7F4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2" name="Rectangle 7">
                <a:extLst>
                  <a:ext uri="{FF2B5EF4-FFF2-40B4-BE49-F238E27FC236}">
                    <a16:creationId xmlns:a16="http://schemas.microsoft.com/office/drawing/2014/main" xmlns="" id="{C2063870-4D1C-491A-B609-9B28726439DB}"/>
                  </a:ext>
                </a:extLst>
              </p:cNvPr>
              <p:cNvSpPr>
                <a:spLocks noChangeArrowheads="1"/>
              </p:cNvSpPr>
              <p:nvPr/>
            </p:nvSpPr>
            <p:spPr bwMode="auto">
              <a:xfrm>
                <a:off x="1935283" y="412042"/>
                <a:ext cx="1883411" cy="2672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3" name="Rectangle 8">
                <a:extLst>
                  <a:ext uri="{FF2B5EF4-FFF2-40B4-BE49-F238E27FC236}">
                    <a16:creationId xmlns:a16="http://schemas.microsoft.com/office/drawing/2014/main" xmlns="" id="{1BC2FF84-3DBA-4BED-A323-E4FF97F18A7F}"/>
                  </a:ext>
                </a:extLst>
              </p:cNvPr>
              <p:cNvSpPr>
                <a:spLocks noChangeArrowheads="1"/>
              </p:cNvSpPr>
              <p:nvPr/>
            </p:nvSpPr>
            <p:spPr bwMode="auto">
              <a:xfrm>
                <a:off x="2036102" y="616602"/>
                <a:ext cx="815317" cy="72034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4" name="Rectangle 9">
                <a:extLst>
                  <a:ext uri="{FF2B5EF4-FFF2-40B4-BE49-F238E27FC236}">
                    <a16:creationId xmlns:a16="http://schemas.microsoft.com/office/drawing/2014/main" xmlns="" id="{8EF683C0-490C-44A5-89F0-0C1AFF590493}"/>
                  </a:ext>
                </a:extLst>
              </p:cNvPr>
              <p:cNvSpPr>
                <a:spLocks noChangeArrowheads="1"/>
              </p:cNvSpPr>
              <p:nvPr/>
            </p:nvSpPr>
            <p:spPr bwMode="auto">
              <a:xfrm>
                <a:off x="2443760" y="1645246"/>
                <a:ext cx="1272654" cy="463182"/>
              </a:xfrm>
              <a:prstGeom prst="rect">
                <a:avLst/>
              </a:prstGeom>
              <a:solidFill>
                <a:srgbClr val="FEFDF8"/>
              </a:solidFill>
              <a:ln w="9525">
                <a:solidFill>
                  <a:srgbClr val="000000"/>
                </a:solidFill>
                <a:miter lim="800000"/>
                <a:headEnd/>
                <a:tailEnd/>
              </a:ln>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5" name="Rectangle 10">
                <a:extLst>
                  <a:ext uri="{FF2B5EF4-FFF2-40B4-BE49-F238E27FC236}">
                    <a16:creationId xmlns:a16="http://schemas.microsoft.com/office/drawing/2014/main" xmlns="" id="{3F2F6343-BB7B-4E53-92E9-D12AA0B83A74}"/>
                  </a:ext>
                </a:extLst>
              </p:cNvPr>
              <p:cNvSpPr>
                <a:spLocks noChangeArrowheads="1"/>
              </p:cNvSpPr>
              <p:nvPr/>
            </p:nvSpPr>
            <p:spPr bwMode="auto">
              <a:xfrm>
                <a:off x="2953699" y="616602"/>
                <a:ext cx="762716"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6" name="Rectangle 11">
                <a:extLst>
                  <a:ext uri="{FF2B5EF4-FFF2-40B4-BE49-F238E27FC236}">
                    <a16:creationId xmlns:a16="http://schemas.microsoft.com/office/drawing/2014/main" xmlns="" id="{19559C8F-41F0-45B6-886A-6AF40C7662E9}"/>
                  </a:ext>
                </a:extLst>
              </p:cNvPr>
              <p:cNvSpPr>
                <a:spLocks noChangeArrowheads="1"/>
              </p:cNvSpPr>
              <p:nvPr/>
            </p:nvSpPr>
            <p:spPr bwMode="auto">
              <a:xfrm>
                <a:off x="2953699" y="77148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7" name="Rectangle 12">
                <a:extLst>
                  <a:ext uri="{FF2B5EF4-FFF2-40B4-BE49-F238E27FC236}">
                    <a16:creationId xmlns:a16="http://schemas.microsoft.com/office/drawing/2014/main" xmlns="" id="{257D91FD-4968-4555-BB89-56EA09509FC6}"/>
                  </a:ext>
                </a:extLst>
              </p:cNvPr>
              <p:cNvSpPr>
                <a:spLocks noChangeArrowheads="1"/>
              </p:cNvSpPr>
              <p:nvPr/>
            </p:nvSpPr>
            <p:spPr bwMode="auto">
              <a:xfrm>
                <a:off x="2953699" y="87376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8" name="Rectangle 13">
                <a:extLst>
                  <a:ext uri="{FF2B5EF4-FFF2-40B4-BE49-F238E27FC236}">
                    <a16:creationId xmlns:a16="http://schemas.microsoft.com/office/drawing/2014/main" xmlns="" id="{CE0A9482-A827-4F4E-9A52-FC5D7975C642}"/>
                  </a:ext>
                </a:extLst>
              </p:cNvPr>
              <p:cNvSpPr>
                <a:spLocks noChangeArrowheads="1"/>
              </p:cNvSpPr>
              <p:nvPr/>
            </p:nvSpPr>
            <p:spPr bwMode="auto">
              <a:xfrm>
                <a:off x="2953699" y="102864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9" name="Rectangle 14">
                <a:extLst>
                  <a:ext uri="{FF2B5EF4-FFF2-40B4-BE49-F238E27FC236}">
                    <a16:creationId xmlns:a16="http://schemas.microsoft.com/office/drawing/2014/main" xmlns="" id="{973FEC88-BD06-4F94-8EB1-8BAC552D0E78}"/>
                  </a:ext>
                </a:extLst>
              </p:cNvPr>
              <p:cNvSpPr>
                <a:spLocks noChangeArrowheads="1"/>
              </p:cNvSpPr>
              <p:nvPr/>
            </p:nvSpPr>
            <p:spPr bwMode="auto">
              <a:xfrm>
                <a:off x="2953699" y="113092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0" name="Rectangle 15">
                <a:extLst>
                  <a:ext uri="{FF2B5EF4-FFF2-40B4-BE49-F238E27FC236}">
                    <a16:creationId xmlns:a16="http://schemas.microsoft.com/office/drawing/2014/main" xmlns="" id="{00389179-5155-46C5-9102-39C87D35EDD7}"/>
                  </a:ext>
                </a:extLst>
              </p:cNvPr>
              <p:cNvSpPr>
                <a:spLocks noChangeArrowheads="1"/>
              </p:cNvSpPr>
              <p:nvPr/>
            </p:nvSpPr>
            <p:spPr bwMode="auto">
              <a:xfrm>
                <a:off x="2953699" y="1285805"/>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1" name="Rectangle 16">
                <a:extLst>
                  <a:ext uri="{FF2B5EF4-FFF2-40B4-BE49-F238E27FC236}">
                    <a16:creationId xmlns:a16="http://schemas.microsoft.com/office/drawing/2014/main" xmlns="" id="{D47FF1D9-C8AC-4DC8-94EC-5FEE488A81B1}"/>
                  </a:ext>
                </a:extLst>
              </p:cNvPr>
              <p:cNvSpPr>
                <a:spLocks noChangeArrowheads="1"/>
              </p:cNvSpPr>
              <p:nvPr/>
            </p:nvSpPr>
            <p:spPr bwMode="auto">
              <a:xfrm>
                <a:off x="2036102" y="1388085"/>
                <a:ext cx="1680313"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2" name="Rectangle 17">
                <a:extLst>
                  <a:ext uri="{FF2B5EF4-FFF2-40B4-BE49-F238E27FC236}">
                    <a16:creationId xmlns:a16="http://schemas.microsoft.com/office/drawing/2014/main" xmlns="" id="{F3D758E5-9045-4C55-9C1A-B8469E8D8353}"/>
                  </a:ext>
                </a:extLst>
              </p:cNvPr>
              <p:cNvSpPr>
                <a:spLocks noChangeArrowheads="1"/>
              </p:cNvSpPr>
              <p:nvPr/>
            </p:nvSpPr>
            <p:spPr bwMode="auto">
              <a:xfrm>
                <a:off x="2036102" y="1542966"/>
                <a:ext cx="815317"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3" name="Rectangle 18">
                <a:extLst>
                  <a:ext uri="{FF2B5EF4-FFF2-40B4-BE49-F238E27FC236}">
                    <a16:creationId xmlns:a16="http://schemas.microsoft.com/office/drawing/2014/main" xmlns="" id="{0CBCA321-0BA3-44AC-9B02-0926C6D3803D}"/>
                  </a:ext>
                </a:extLst>
              </p:cNvPr>
              <p:cNvSpPr>
                <a:spLocks noChangeArrowheads="1"/>
              </p:cNvSpPr>
              <p:nvPr/>
            </p:nvSpPr>
            <p:spPr bwMode="auto">
              <a:xfrm>
                <a:off x="2443760" y="2210707"/>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4" name="Rectangle 19">
                <a:extLst>
                  <a:ext uri="{FF2B5EF4-FFF2-40B4-BE49-F238E27FC236}">
                    <a16:creationId xmlns:a16="http://schemas.microsoft.com/office/drawing/2014/main" xmlns="" id="{BC0C8D6F-992E-4812-8EA4-8605B8791ED0}"/>
                  </a:ext>
                </a:extLst>
              </p:cNvPr>
              <p:cNvSpPr>
                <a:spLocks noChangeArrowheads="1"/>
              </p:cNvSpPr>
              <p:nvPr/>
            </p:nvSpPr>
            <p:spPr bwMode="auto">
              <a:xfrm>
                <a:off x="2443760" y="2312987"/>
                <a:ext cx="1272654"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5" name="Rectangle 20">
                <a:extLst>
                  <a:ext uri="{FF2B5EF4-FFF2-40B4-BE49-F238E27FC236}">
                    <a16:creationId xmlns:a16="http://schemas.microsoft.com/office/drawing/2014/main" xmlns="" id="{CD3BD78A-D77F-4AE3-B48C-A0EB13C3C951}"/>
                  </a:ext>
                </a:extLst>
              </p:cNvPr>
              <p:cNvSpPr>
                <a:spLocks noChangeArrowheads="1"/>
              </p:cNvSpPr>
              <p:nvPr/>
            </p:nvSpPr>
            <p:spPr bwMode="auto">
              <a:xfrm>
                <a:off x="2443760" y="246786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6" name="Rectangle 21">
                <a:extLst>
                  <a:ext uri="{FF2B5EF4-FFF2-40B4-BE49-F238E27FC236}">
                    <a16:creationId xmlns:a16="http://schemas.microsoft.com/office/drawing/2014/main" xmlns="" id="{C01EF0F1-9CCC-4AC7-85F2-1DCCECDAD141}"/>
                  </a:ext>
                </a:extLst>
              </p:cNvPr>
              <p:cNvSpPr>
                <a:spLocks noChangeArrowheads="1"/>
              </p:cNvSpPr>
              <p:nvPr/>
            </p:nvSpPr>
            <p:spPr bwMode="auto">
              <a:xfrm>
                <a:off x="2443760" y="257014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7" name="Rectangle 22">
                <a:extLst>
                  <a:ext uri="{FF2B5EF4-FFF2-40B4-BE49-F238E27FC236}">
                    <a16:creationId xmlns:a16="http://schemas.microsoft.com/office/drawing/2014/main" xmlns="" id="{78F425E9-8415-4602-9CBA-8ED3F948F41B}"/>
                  </a:ext>
                </a:extLst>
              </p:cNvPr>
              <p:cNvSpPr>
                <a:spLocks noChangeArrowheads="1"/>
              </p:cNvSpPr>
              <p:nvPr/>
            </p:nvSpPr>
            <p:spPr bwMode="auto">
              <a:xfrm>
                <a:off x="2443760" y="2725029"/>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8" name="Rectangle 23">
                <a:extLst>
                  <a:ext uri="{FF2B5EF4-FFF2-40B4-BE49-F238E27FC236}">
                    <a16:creationId xmlns:a16="http://schemas.microsoft.com/office/drawing/2014/main" xmlns="" id="{5B569550-5284-40FD-9FAB-C98FE95097FD}"/>
                  </a:ext>
                </a:extLst>
              </p:cNvPr>
              <p:cNvSpPr>
                <a:spLocks noChangeArrowheads="1"/>
              </p:cNvSpPr>
              <p:nvPr/>
            </p:nvSpPr>
            <p:spPr bwMode="auto">
              <a:xfrm>
                <a:off x="2443760" y="2878449"/>
                <a:ext cx="713037" cy="146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9" name="Rectangle 24">
                <a:extLst>
                  <a:ext uri="{FF2B5EF4-FFF2-40B4-BE49-F238E27FC236}">
                    <a16:creationId xmlns:a16="http://schemas.microsoft.com/office/drawing/2014/main" xmlns="" id="{0674BB33-B30B-4B79-8757-92686C6BE382}"/>
                  </a:ext>
                </a:extLst>
              </p:cNvPr>
              <p:cNvSpPr>
                <a:spLocks noChangeArrowheads="1"/>
              </p:cNvSpPr>
              <p:nvPr/>
            </p:nvSpPr>
            <p:spPr bwMode="auto">
              <a:xfrm>
                <a:off x="2189521" y="206020"/>
                <a:ext cx="1374934" cy="2060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0" name="Rectangle 25">
                <a:extLst>
                  <a:ext uri="{FF2B5EF4-FFF2-40B4-BE49-F238E27FC236}">
                    <a16:creationId xmlns:a16="http://schemas.microsoft.com/office/drawing/2014/main" xmlns="" id="{3192BB81-929D-499B-8B58-6C94D08BE6FB}"/>
                  </a:ext>
                </a:extLst>
              </p:cNvPr>
              <p:cNvSpPr>
                <a:spLocks noChangeArrowheads="1"/>
              </p:cNvSpPr>
              <p:nvPr/>
            </p:nvSpPr>
            <p:spPr bwMode="auto">
              <a:xfrm>
                <a:off x="2189521" y="412042"/>
                <a:ext cx="1374934" cy="5114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1" name="Freeform 26">
                <a:extLst>
                  <a:ext uri="{FF2B5EF4-FFF2-40B4-BE49-F238E27FC236}">
                    <a16:creationId xmlns:a16="http://schemas.microsoft.com/office/drawing/2014/main" xmlns="" id="{856D4377-C046-4FD1-9706-DC1E1F45705B}"/>
                  </a:ext>
                </a:extLst>
              </p:cNvPr>
              <p:cNvSpPr>
                <a:spLocks/>
              </p:cNvSpPr>
              <p:nvPr/>
            </p:nvSpPr>
            <p:spPr bwMode="auto">
              <a:xfrm>
                <a:off x="2494900" y="0"/>
                <a:ext cx="764177" cy="463182"/>
              </a:xfrm>
              <a:custGeom>
                <a:avLst/>
                <a:gdLst>
                  <a:gd name="T0" fmla="*/ 2147483647 w 15"/>
                  <a:gd name="T1" fmla="*/ 2147483647 h 9"/>
                  <a:gd name="T2" fmla="*/ 0 w 15"/>
                  <a:gd name="T3" fmla="*/ 2147483647 h 9"/>
                  <a:gd name="T4" fmla="*/ 0 w 15"/>
                  <a:gd name="T5" fmla="*/ 2147483647 h 9"/>
                  <a:gd name="T6" fmla="*/ 2147483647 w 15"/>
                  <a:gd name="T7" fmla="*/ 2147483647 h 9"/>
                  <a:gd name="T8" fmla="*/ 2147483647 w 15"/>
                  <a:gd name="T9" fmla="*/ 2147483647 h 9"/>
                  <a:gd name="T10" fmla="*/ 2147483647 w 15"/>
                  <a:gd name="T11" fmla="*/ 2147483647 h 9"/>
                  <a:gd name="T12" fmla="*/ 2147483647 w 15"/>
                  <a:gd name="T13" fmla="*/ 0 h 9"/>
                  <a:gd name="T14" fmla="*/ 2147483647 w 15"/>
                  <a:gd name="T15" fmla="*/ 0 h 9"/>
                  <a:gd name="T16" fmla="*/ 2147483647 w 15"/>
                  <a:gd name="T17" fmla="*/ 0 h 9"/>
                  <a:gd name="T18" fmla="*/ 2147483647 w 15"/>
                  <a:gd name="T19" fmla="*/ 0 h 9"/>
                  <a:gd name="T20" fmla="*/ 2147483647 w 15"/>
                  <a:gd name="T21" fmla="*/ 2147483647 h 9"/>
                  <a:gd name="T22" fmla="*/ 2147483647 w 15"/>
                  <a:gd name="T23" fmla="*/ 2147483647 h 9"/>
                  <a:gd name="T24" fmla="*/ 2147483647 w 15"/>
                  <a:gd name="T25" fmla="*/ 2147483647 h 9"/>
                  <a:gd name="T26" fmla="*/ 2147483647 w 15"/>
                  <a:gd name="T27" fmla="*/ 2147483647 h 9"/>
                  <a:gd name="T28" fmla="*/ 2147483647 w 15"/>
                  <a:gd name="T29" fmla="*/ 2147483647 h 9"/>
                  <a:gd name="T30" fmla="*/ 2147483647 w 15"/>
                  <a:gd name="T31" fmla="*/ 2147483647 h 9"/>
                  <a:gd name="T32" fmla="*/ 2147483647 w 15"/>
                  <a:gd name="T33" fmla="*/ 2147483647 h 9"/>
                  <a:gd name="T34" fmla="*/ 2147483647 w 15"/>
                  <a:gd name="T35" fmla="*/ 0 h 9"/>
                  <a:gd name="T36" fmla="*/ 2147483647 w 15"/>
                  <a:gd name="T37" fmla="*/ 0 h 9"/>
                  <a:gd name="T38" fmla="*/ 2147483647 w 15"/>
                  <a:gd name="T39" fmla="*/ 0 h 9"/>
                  <a:gd name="T40" fmla="*/ 2147483647 w 15"/>
                  <a:gd name="T41" fmla="*/ 0 h 9"/>
                  <a:gd name="T42" fmla="*/ 0 w 15"/>
                  <a:gd name="T43" fmla="*/ 2147483647 h 9"/>
                  <a:gd name="T44" fmla="*/ 2147483647 w 15"/>
                  <a:gd name="T45" fmla="*/ 2147483647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 h="9">
                    <a:moveTo>
                      <a:pt x="2" y="3"/>
                    </a:moveTo>
                    <a:cubicBezTo>
                      <a:pt x="0" y="9"/>
                      <a:pt x="0" y="9"/>
                      <a:pt x="0" y="9"/>
                    </a:cubicBezTo>
                    <a:cubicBezTo>
                      <a:pt x="0" y="9"/>
                      <a:pt x="0" y="9"/>
                      <a:pt x="0" y="9"/>
                    </a:cubicBezTo>
                    <a:cubicBezTo>
                      <a:pt x="2" y="2"/>
                      <a:pt x="2" y="2"/>
                      <a:pt x="2" y="2"/>
                    </a:cubicBezTo>
                    <a:cubicBezTo>
                      <a:pt x="2" y="2"/>
                      <a:pt x="2" y="2"/>
                      <a:pt x="2" y="2"/>
                    </a:cubicBezTo>
                    <a:cubicBezTo>
                      <a:pt x="2" y="2"/>
                      <a:pt x="1" y="2"/>
                      <a:pt x="1" y="1"/>
                    </a:cubicBezTo>
                    <a:cubicBezTo>
                      <a:pt x="1" y="1"/>
                      <a:pt x="1" y="0"/>
                      <a:pt x="2" y="0"/>
                    </a:cubicBezTo>
                    <a:cubicBezTo>
                      <a:pt x="13" y="0"/>
                      <a:pt x="13" y="0"/>
                      <a:pt x="13" y="0"/>
                    </a:cubicBezTo>
                    <a:cubicBezTo>
                      <a:pt x="13" y="0"/>
                      <a:pt x="13" y="0"/>
                      <a:pt x="13" y="0"/>
                    </a:cubicBezTo>
                    <a:cubicBezTo>
                      <a:pt x="13" y="0"/>
                      <a:pt x="13" y="0"/>
                      <a:pt x="13" y="0"/>
                    </a:cubicBezTo>
                    <a:cubicBezTo>
                      <a:pt x="14" y="0"/>
                      <a:pt x="14" y="1"/>
                      <a:pt x="14" y="1"/>
                    </a:cubicBezTo>
                    <a:cubicBezTo>
                      <a:pt x="14" y="2"/>
                      <a:pt x="13" y="2"/>
                      <a:pt x="13" y="2"/>
                    </a:cubicBezTo>
                    <a:cubicBezTo>
                      <a:pt x="13" y="2"/>
                      <a:pt x="13" y="2"/>
                      <a:pt x="13" y="2"/>
                    </a:cubicBezTo>
                    <a:cubicBezTo>
                      <a:pt x="15" y="9"/>
                      <a:pt x="15" y="9"/>
                      <a:pt x="15" y="9"/>
                    </a:cubicBezTo>
                    <a:cubicBezTo>
                      <a:pt x="15" y="9"/>
                      <a:pt x="15" y="9"/>
                      <a:pt x="15" y="9"/>
                    </a:cubicBezTo>
                    <a:cubicBezTo>
                      <a:pt x="14" y="3"/>
                      <a:pt x="14" y="3"/>
                      <a:pt x="14" y="3"/>
                    </a:cubicBezTo>
                    <a:cubicBezTo>
                      <a:pt x="14" y="2"/>
                      <a:pt x="15" y="2"/>
                      <a:pt x="15" y="1"/>
                    </a:cubicBezTo>
                    <a:cubicBezTo>
                      <a:pt x="15" y="1"/>
                      <a:pt x="14" y="0"/>
                      <a:pt x="13" y="0"/>
                    </a:cubicBezTo>
                    <a:cubicBezTo>
                      <a:pt x="2" y="0"/>
                      <a:pt x="2" y="0"/>
                      <a:pt x="2" y="0"/>
                    </a:cubicBezTo>
                    <a:cubicBezTo>
                      <a:pt x="2" y="0"/>
                      <a:pt x="2" y="0"/>
                      <a:pt x="2" y="0"/>
                    </a:cubicBezTo>
                    <a:cubicBezTo>
                      <a:pt x="2" y="0"/>
                      <a:pt x="2" y="0"/>
                      <a:pt x="2" y="0"/>
                    </a:cubicBezTo>
                    <a:cubicBezTo>
                      <a:pt x="1" y="0"/>
                      <a:pt x="0" y="1"/>
                      <a:pt x="0" y="1"/>
                    </a:cubicBezTo>
                    <a:cubicBezTo>
                      <a:pt x="0" y="2"/>
                      <a:pt x="1" y="2"/>
                      <a:pt x="2" y="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2" name="Freeform 27">
                <a:extLst>
                  <a:ext uri="{FF2B5EF4-FFF2-40B4-BE49-F238E27FC236}">
                    <a16:creationId xmlns:a16="http://schemas.microsoft.com/office/drawing/2014/main" xmlns="" id="{91EC220A-CF38-446C-ACD3-0D36FDCB26FB}"/>
                  </a:ext>
                </a:extLst>
              </p:cNvPr>
              <p:cNvSpPr>
                <a:spLocks/>
              </p:cNvSpPr>
              <p:nvPr/>
            </p:nvSpPr>
            <p:spPr bwMode="auto">
              <a:xfrm>
                <a:off x="1986423" y="1234664"/>
                <a:ext cx="406197" cy="512861"/>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3" name="Freeform 28">
                <a:extLst>
                  <a:ext uri="{FF2B5EF4-FFF2-40B4-BE49-F238E27FC236}">
                    <a16:creationId xmlns:a16="http://schemas.microsoft.com/office/drawing/2014/main" xmlns="" id="{C8F04A0D-C3BA-419E-8860-9976E9494F2D}"/>
                  </a:ext>
                </a:extLst>
              </p:cNvPr>
              <p:cNvSpPr>
                <a:spLocks/>
              </p:cNvSpPr>
              <p:nvPr/>
            </p:nvSpPr>
            <p:spPr bwMode="auto">
              <a:xfrm>
                <a:off x="916867" y="1285805"/>
                <a:ext cx="1578033" cy="1849806"/>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4" name="Freeform 29">
                <a:extLst>
                  <a:ext uri="{FF2B5EF4-FFF2-40B4-BE49-F238E27FC236}">
                    <a16:creationId xmlns:a16="http://schemas.microsoft.com/office/drawing/2014/main" xmlns="" id="{EBF081AF-755F-4B04-B885-767B6F71229B}"/>
                  </a:ext>
                </a:extLst>
              </p:cNvPr>
              <p:cNvSpPr>
                <a:spLocks/>
              </p:cNvSpPr>
              <p:nvPr/>
            </p:nvSpPr>
            <p:spPr bwMode="auto">
              <a:xfrm>
                <a:off x="2597180" y="771483"/>
                <a:ext cx="151959" cy="206021"/>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5" name="Freeform 30">
                <a:extLst>
                  <a:ext uri="{FF2B5EF4-FFF2-40B4-BE49-F238E27FC236}">
                    <a16:creationId xmlns:a16="http://schemas.microsoft.com/office/drawing/2014/main" xmlns="" id="{3DC602FC-749D-4AAF-9E61-6F4AA4F92497}"/>
                  </a:ext>
                </a:extLst>
              </p:cNvPr>
              <p:cNvSpPr>
                <a:spLocks/>
              </p:cNvSpPr>
              <p:nvPr/>
            </p:nvSpPr>
            <p:spPr bwMode="auto">
              <a:xfrm>
                <a:off x="1781863" y="873763"/>
                <a:ext cx="866457" cy="977504"/>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6" name="Freeform 31">
                <a:extLst>
                  <a:ext uri="{FF2B5EF4-FFF2-40B4-BE49-F238E27FC236}">
                    <a16:creationId xmlns:a16="http://schemas.microsoft.com/office/drawing/2014/main" xmlns="" id="{2ED976E7-80CC-4640-B63E-800F1915B68A}"/>
                  </a:ext>
                </a:extLst>
              </p:cNvPr>
              <p:cNvSpPr>
                <a:spLocks/>
              </p:cNvSpPr>
              <p:nvPr/>
            </p:nvSpPr>
            <p:spPr bwMode="auto">
              <a:xfrm>
                <a:off x="1781863" y="873763"/>
                <a:ext cx="815317" cy="926364"/>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7" name="Freeform 32">
                <a:extLst>
                  <a:ext uri="{FF2B5EF4-FFF2-40B4-BE49-F238E27FC236}">
                    <a16:creationId xmlns:a16="http://schemas.microsoft.com/office/drawing/2014/main" xmlns="" id="{53CE3F14-B5C8-436D-AD99-54DA28AD02E3}"/>
                  </a:ext>
                </a:extLst>
              </p:cNvPr>
              <p:cNvSpPr>
                <a:spLocks/>
              </p:cNvSpPr>
              <p:nvPr/>
            </p:nvSpPr>
            <p:spPr bwMode="auto">
              <a:xfrm>
                <a:off x="1833003" y="924902"/>
                <a:ext cx="815317" cy="926364"/>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8" name="Freeform 33">
                <a:extLst>
                  <a:ext uri="{FF2B5EF4-FFF2-40B4-BE49-F238E27FC236}">
                    <a16:creationId xmlns:a16="http://schemas.microsoft.com/office/drawing/2014/main" xmlns="" id="{4C07BB73-4869-4A5B-8A62-A9C160291303}"/>
                  </a:ext>
                </a:extLst>
              </p:cNvPr>
              <p:cNvSpPr>
                <a:spLocks/>
              </p:cNvSpPr>
              <p:nvPr/>
            </p:nvSpPr>
            <p:spPr bwMode="auto">
              <a:xfrm>
                <a:off x="1730723" y="1800127"/>
                <a:ext cx="102280" cy="10228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9" name="Freeform 34">
                <a:extLst>
                  <a:ext uri="{FF2B5EF4-FFF2-40B4-BE49-F238E27FC236}">
                    <a16:creationId xmlns:a16="http://schemas.microsoft.com/office/drawing/2014/main" xmlns="" id="{DFA1A533-5E00-4441-B389-884B203380A1}"/>
                  </a:ext>
                </a:extLst>
              </p:cNvPr>
              <p:cNvSpPr>
                <a:spLocks/>
              </p:cNvSpPr>
              <p:nvPr/>
            </p:nvSpPr>
            <p:spPr bwMode="auto">
              <a:xfrm>
                <a:off x="1679583" y="1851266"/>
                <a:ext cx="102280" cy="10228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0" name="Freeform 35">
                <a:extLst>
                  <a:ext uri="{FF2B5EF4-FFF2-40B4-BE49-F238E27FC236}">
                    <a16:creationId xmlns:a16="http://schemas.microsoft.com/office/drawing/2014/main" xmlns="" id="{782A074B-9DAC-45E5-9FA7-1422C07EC3E1}"/>
                  </a:ext>
                </a:extLst>
              </p:cNvPr>
              <p:cNvSpPr>
                <a:spLocks/>
              </p:cNvSpPr>
              <p:nvPr/>
            </p:nvSpPr>
            <p:spPr bwMode="auto">
              <a:xfrm>
                <a:off x="2697999" y="771483"/>
                <a:ext cx="51140" cy="51140"/>
              </a:xfrm>
              <a:custGeom>
                <a:avLst/>
                <a:gdLst>
                  <a:gd name="T0" fmla="*/ 0 w 35"/>
                  <a:gd name="T1" fmla="*/ 2147483647 h 35"/>
                  <a:gd name="T2" fmla="*/ 2147483647 w 35"/>
                  <a:gd name="T3" fmla="*/ 0 h 35"/>
                  <a:gd name="T4" fmla="*/ 2147483647 w 35"/>
                  <a:gd name="T5" fmla="*/ 0 h 35"/>
                  <a:gd name="T6" fmla="*/ 2147483647 w 35"/>
                  <a:gd name="T7" fmla="*/ 0 h 35"/>
                  <a:gd name="T8" fmla="*/ 2147483647 w 35"/>
                  <a:gd name="T9" fmla="*/ 2147483647 h 35"/>
                  <a:gd name="T10" fmla="*/ 0 w 35"/>
                  <a:gd name="T11" fmla="*/ 2147483647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0" y="35"/>
                    </a:moveTo>
                    <a:lnTo>
                      <a:pt x="35" y="0"/>
                    </a:lnTo>
                    <a:lnTo>
                      <a:pt x="35" y="35"/>
                    </a:lnTo>
                    <a:lnTo>
                      <a:pt x="0" y="35"/>
                    </a:lnTo>
                    <a:close/>
                  </a:path>
                </a:pathLst>
              </a:custGeom>
              <a:solidFill>
                <a:srgbClr val="1C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1" name="Freeform 36">
                <a:extLst>
                  <a:ext uri="{FF2B5EF4-FFF2-40B4-BE49-F238E27FC236}">
                    <a16:creationId xmlns:a16="http://schemas.microsoft.com/office/drawing/2014/main" xmlns="" id="{FF606812-CFD4-4659-BB14-1BF658C00314}"/>
                  </a:ext>
                </a:extLst>
              </p:cNvPr>
              <p:cNvSpPr>
                <a:spLocks/>
              </p:cNvSpPr>
              <p:nvPr/>
            </p:nvSpPr>
            <p:spPr bwMode="auto">
              <a:xfrm>
                <a:off x="916867" y="1130924"/>
                <a:ext cx="1526893" cy="1800127"/>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2" name="Freeform 37">
                <a:extLst>
                  <a:ext uri="{FF2B5EF4-FFF2-40B4-BE49-F238E27FC236}">
                    <a16:creationId xmlns:a16="http://schemas.microsoft.com/office/drawing/2014/main" xmlns="" id="{5686EFF4-1FA4-4610-BB48-6108DE8D3467}"/>
                  </a:ext>
                </a:extLst>
              </p:cNvPr>
              <p:cNvSpPr>
                <a:spLocks/>
              </p:cNvSpPr>
              <p:nvPr/>
            </p:nvSpPr>
            <p:spPr bwMode="auto">
              <a:xfrm>
                <a:off x="2291801" y="1336944"/>
                <a:ext cx="151959" cy="206021"/>
              </a:xfrm>
              <a:custGeom>
                <a:avLst/>
                <a:gdLst>
                  <a:gd name="T0" fmla="*/ 2147483647 w 104"/>
                  <a:gd name="T1" fmla="*/ 0 h 141"/>
                  <a:gd name="T2" fmla="*/ 2147483647 w 104"/>
                  <a:gd name="T3" fmla="*/ 0 h 141"/>
                  <a:gd name="T4" fmla="*/ 2147483647 w 104"/>
                  <a:gd name="T5" fmla="*/ 2147483647 h 141"/>
                  <a:gd name="T6" fmla="*/ 2147483647 w 104"/>
                  <a:gd name="T7" fmla="*/ 2147483647 h 141"/>
                  <a:gd name="T8" fmla="*/ 0 w 104"/>
                  <a:gd name="T9" fmla="*/ 2147483647 h 141"/>
                  <a:gd name="T10" fmla="*/ 2147483647 w 104"/>
                  <a:gd name="T11" fmla="*/ 2147483647 h 141"/>
                  <a:gd name="T12" fmla="*/ 2147483647 w 104"/>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141">
                    <a:moveTo>
                      <a:pt x="35" y="0"/>
                    </a:moveTo>
                    <a:lnTo>
                      <a:pt x="104" y="0"/>
                    </a:lnTo>
                    <a:lnTo>
                      <a:pt x="104" y="70"/>
                    </a:lnTo>
                    <a:lnTo>
                      <a:pt x="69" y="141"/>
                    </a:lnTo>
                    <a:lnTo>
                      <a:pt x="0" y="105"/>
                    </a:lnTo>
                    <a:lnTo>
                      <a:pt x="35" y="35"/>
                    </a:lnTo>
                    <a:lnTo>
                      <a:pt x="35"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3" name="Freeform 38">
                <a:extLst>
                  <a:ext uri="{FF2B5EF4-FFF2-40B4-BE49-F238E27FC236}">
                    <a16:creationId xmlns:a16="http://schemas.microsoft.com/office/drawing/2014/main" xmlns="" id="{4CCDC968-322D-4BA4-9269-034D91DAEB51}"/>
                  </a:ext>
                </a:extLst>
              </p:cNvPr>
              <p:cNvSpPr>
                <a:spLocks/>
              </p:cNvSpPr>
              <p:nvPr/>
            </p:nvSpPr>
            <p:spPr bwMode="auto">
              <a:xfrm>
                <a:off x="2240662" y="1130924"/>
                <a:ext cx="203098" cy="51140"/>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4" name="Freeform 39">
                <a:extLst>
                  <a:ext uri="{FF2B5EF4-FFF2-40B4-BE49-F238E27FC236}">
                    <a16:creationId xmlns:a16="http://schemas.microsoft.com/office/drawing/2014/main" xmlns="" id="{8E2DBD43-BE3C-4E91-9614-8481A074737E}"/>
                  </a:ext>
                </a:extLst>
              </p:cNvPr>
              <p:cNvSpPr>
                <a:spLocks/>
              </p:cNvSpPr>
              <p:nvPr/>
            </p:nvSpPr>
            <p:spPr bwMode="auto">
              <a:xfrm>
                <a:off x="1833003" y="1285805"/>
                <a:ext cx="407658" cy="410581"/>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5" name="Freeform 40">
                <a:extLst>
                  <a:ext uri="{FF2B5EF4-FFF2-40B4-BE49-F238E27FC236}">
                    <a16:creationId xmlns:a16="http://schemas.microsoft.com/office/drawing/2014/main" xmlns="" id="{D3678DE1-6112-4228-A385-AF4DE76282B0}"/>
                  </a:ext>
                </a:extLst>
              </p:cNvPr>
              <p:cNvSpPr>
                <a:spLocks/>
              </p:cNvSpPr>
              <p:nvPr/>
            </p:nvSpPr>
            <p:spPr bwMode="auto">
              <a:xfrm>
                <a:off x="1833003" y="1542966"/>
                <a:ext cx="305378" cy="359441"/>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6" name="Freeform 41">
                <a:extLst>
                  <a:ext uri="{FF2B5EF4-FFF2-40B4-BE49-F238E27FC236}">
                    <a16:creationId xmlns:a16="http://schemas.microsoft.com/office/drawing/2014/main" xmlns="" id="{DF02DF89-C6DF-471D-82E0-759A6EA836E0}"/>
                  </a:ext>
                </a:extLst>
              </p:cNvPr>
              <p:cNvSpPr>
                <a:spLocks/>
              </p:cNvSpPr>
              <p:nvPr/>
            </p:nvSpPr>
            <p:spPr bwMode="auto">
              <a:xfrm>
                <a:off x="916867" y="1439224"/>
                <a:ext cx="713037" cy="1542966"/>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7" name="Freeform 42">
                <a:extLst>
                  <a:ext uri="{FF2B5EF4-FFF2-40B4-BE49-F238E27FC236}">
                    <a16:creationId xmlns:a16="http://schemas.microsoft.com/office/drawing/2014/main" xmlns="" id="{E6C286E3-405D-4C59-9CEA-C90C13E7A161}"/>
                  </a:ext>
                </a:extLst>
              </p:cNvPr>
              <p:cNvSpPr>
                <a:spLocks/>
              </p:cNvSpPr>
              <p:nvPr/>
            </p:nvSpPr>
            <p:spPr bwMode="auto">
              <a:xfrm>
                <a:off x="1781863" y="1594105"/>
                <a:ext cx="610757" cy="822623"/>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8" name="Freeform 43">
                <a:extLst>
                  <a:ext uri="{FF2B5EF4-FFF2-40B4-BE49-F238E27FC236}">
                    <a16:creationId xmlns:a16="http://schemas.microsoft.com/office/drawing/2014/main" xmlns="" id="{4C371D99-53A4-48C6-BEC1-322F8B133C7C}"/>
                  </a:ext>
                </a:extLst>
              </p:cNvPr>
              <p:cNvSpPr>
                <a:spLocks/>
              </p:cNvSpPr>
              <p:nvPr/>
            </p:nvSpPr>
            <p:spPr bwMode="auto">
              <a:xfrm>
                <a:off x="1986423" y="1182063"/>
                <a:ext cx="49679" cy="154881"/>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9" name="Freeform 44">
                <a:extLst>
                  <a:ext uri="{FF2B5EF4-FFF2-40B4-BE49-F238E27FC236}">
                    <a16:creationId xmlns:a16="http://schemas.microsoft.com/office/drawing/2014/main" xmlns="" id="{2057944B-B463-477B-9103-FFD52396CB76}"/>
                  </a:ext>
                </a:extLst>
              </p:cNvPr>
              <p:cNvSpPr>
                <a:spLocks/>
              </p:cNvSpPr>
              <p:nvPr/>
            </p:nvSpPr>
            <p:spPr bwMode="auto">
              <a:xfrm>
                <a:off x="1986423" y="1800127"/>
                <a:ext cx="0" cy="153420"/>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0" name="Freeform 45">
                <a:extLst>
                  <a:ext uri="{FF2B5EF4-FFF2-40B4-BE49-F238E27FC236}">
                    <a16:creationId xmlns:a16="http://schemas.microsoft.com/office/drawing/2014/main" xmlns="" id="{BEB10EE5-D621-4AA3-A2F0-21B73D9761DA}"/>
                  </a:ext>
                </a:extLst>
              </p:cNvPr>
              <p:cNvSpPr>
                <a:spLocks/>
              </p:cNvSpPr>
              <p:nvPr/>
            </p:nvSpPr>
            <p:spPr bwMode="auto">
              <a:xfrm>
                <a:off x="3666736" y="1079783"/>
                <a:ext cx="1221515" cy="1953547"/>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1" name="Freeform 46">
                <a:extLst>
                  <a:ext uri="{FF2B5EF4-FFF2-40B4-BE49-F238E27FC236}">
                    <a16:creationId xmlns:a16="http://schemas.microsoft.com/office/drawing/2014/main" xmlns="" id="{9CA430E8-4DD6-437E-940F-D0CFE30D3E68}"/>
                  </a:ext>
                </a:extLst>
              </p:cNvPr>
              <p:cNvSpPr>
                <a:spLocks/>
              </p:cNvSpPr>
              <p:nvPr/>
            </p:nvSpPr>
            <p:spPr bwMode="auto">
              <a:xfrm>
                <a:off x="3716415" y="1182063"/>
                <a:ext cx="153419" cy="154881"/>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2" name="Freeform 47">
                <a:extLst>
                  <a:ext uri="{FF2B5EF4-FFF2-40B4-BE49-F238E27FC236}">
                    <a16:creationId xmlns:a16="http://schemas.microsoft.com/office/drawing/2014/main" xmlns="" id="{86222D4D-5518-4F98-8667-918D4238A7AF}"/>
                  </a:ext>
                </a:extLst>
              </p:cNvPr>
              <p:cNvSpPr>
                <a:spLocks/>
              </p:cNvSpPr>
              <p:nvPr/>
            </p:nvSpPr>
            <p:spPr bwMode="auto">
              <a:xfrm>
                <a:off x="4072934" y="1130924"/>
                <a:ext cx="815317" cy="1747526"/>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3" name="Freeform 48">
                <a:extLst>
                  <a:ext uri="{FF2B5EF4-FFF2-40B4-BE49-F238E27FC236}">
                    <a16:creationId xmlns:a16="http://schemas.microsoft.com/office/drawing/2014/main" xmlns="" id="{5E84F303-0A9A-4D08-AA51-24994020157D}"/>
                  </a:ext>
                </a:extLst>
              </p:cNvPr>
              <p:cNvSpPr>
                <a:spLocks/>
              </p:cNvSpPr>
              <p:nvPr/>
            </p:nvSpPr>
            <p:spPr bwMode="auto">
              <a:xfrm>
                <a:off x="3972114" y="1542966"/>
                <a:ext cx="51140" cy="359441"/>
              </a:xfrm>
              <a:custGeom>
                <a:avLst/>
                <a:gdLst>
                  <a:gd name="T0" fmla="*/ 0 w 35"/>
                  <a:gd name="T1" fmla="*/ 0 h 246"/>
                  <a:gd name="T2" fmla="*/ 2147483647 w 35"/>
                  <a:gd name="T3" fmla="*/ 2147483647 h 246"/>
                  <a:gd name="T4" fmla="*/ 2147483647 w 35"/>
                  <a:gd name="T5" fmla="*/ 2147483647 h 246"/>
                  <a:gd name="T6" fmla="*/ 0 w 35"/>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46">
                    <a:moveTo>
                      <a:pt x="0" y="0"/>
                    </a:moveTo>
                    <a:lnTo>
                      <a:pt x="35" y="246"/>
                    </a:lnTo>
                    <a:lnTo>
                      <a:pt x="35" y="70"/>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4" name="Freeform 49">
                <a:extLst>
                  <a:ext uri="{FF2B5EF4-FFF2-40B4-BE49-F238E27FC236}">
                    <a16:creationId xmlns:a16="http://schemas.microsoft.com/office/drawing/2014/main" xmlns="" id="{CC52C225-9D31-46BD-949B-5D4EE1DC0225}"/>
                  </a:ext>
                </a:extLst>
              </p:cNvPr>
              <p:cNvSpPr>
                <a:spLocks/>
              </p:cNvSpPr>
              <p:nvPr/>
            </p:nvSpPr>
            <p:spPr bwMode="auto">
              <a:xfrm>
                <a:off x="4023255" y="2108427"/>
                <a:ext cx="661897" cy="616602"/>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5" name="任意多边形 75">
                <a:extLst>
                  <a:ext uri="{FF2B5EF4-FFF2-40B4-BE49-F238E27FC236}">
                    <a16:creationId xmlns:a16="http://schemas.microsoft.com/office/drawing/2014/main" xmlns="" id="{7D867AA9-459A-412C-9CF4-E40CC070A45A}"/>
                  </a:ext>
                </a:extLst>
              </p:cNvPr>
              <p:cNvSpPr>
                <a:spLocks/>
              </p:cNvSpPr>
              <p:nvPr/>
            </p:nvSpPr>
            <p:spPr bwMode="auto">
              <a:xfrm>
                <a:off x="4072934" y="2312987"/>
                <a:ext cx="1550138" cy="1336945"/>
              </a:xfrm>
              <a:custGeom>
                <a:avLst/>
                <a:gdLst>
                  <a:gd name="T0" fmla="*/ 612218 w 1550138"/>
                  <a:gd name="T1" fmla="*/ 0 h 1336945"/>
                  <a:gd name="T2" fmla="*/ 1550138 w 1550138"/>
                  <a:gd name="T3" fmla="*/ 1336945 h 1336945"/>
                  <a:gd name="T4" fmla="*/ 435500 w 1550138"/>
                  <a:gd name="T5" fmla="*/ 1336945 h 1336945"/>
                  <a:gd name="T6" fmla="*/ 0 w 1550138"/>
                  <a:gd name="T7" fmla="*/ 412042 h 1336945"/>
                  <a:gd name="T8" fmla="*/ 612218 w 1550138"/>
                  <a:gd name="T9" fmla="*/ 0 h 1336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138" h="1336945">
                    <a:moveTo>
                      <a:pt x="612218" y="0"/>
                    </a:moveTo>
                    <a:lnTo>
                      <a:pt x="1550138" y="1336945"/>
                    </a:lnTo>
                    <a:lnTo>
                      <a:pt x="435500" y="1336945"/>
                    </a:lnTo>
                    <a:lnTo>
                      <a:pt x="0" y="412042"/>
                    </a:lnTo>
                    <a:lnTo>
                      <a:pt x="612218"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6" name="Freeform 51">
                <a:extLst>
                  <a:ext uri="{FF2B5EF4-FFF2-40B4-BE49-F238E27FC236}">
                    <a16:creationId xmlns:a16="http://schemas.microsoft.com/office/drawing/2014/main" xmlns="" id="{D8D7B29B-1CC3-46DA-83DF-A83856137906}"/>
                  </a:ext>
                </a:extLst>
              </p:cNvPr>
              <p:cNvSpPr>
                <a:spLocks/>
              </p:cNvSpPr>
              <p:nvPr/>
            </p:nvSpPr>
            <p:spPr bwMode="auto">
              <a:xfrm>
                <a:off x="1171106" y="2055826"/>
                <a:ext cx="610757" cy="61806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7" name="任意多边形 74">
                <a:extLst>
                  <a:ext uri="{FF2B5EF4-FFF2-40B4-BE49-F238E27FC236}">
                    <a16:creationId xmlns:a16="http://schemas.microsoft.com/office/drawing/2014/main" xmlns="" id="{05CCAF84-E50F-40AC-9A46-BA089DADE12F}"/>
                  </a:ext>
                </a:extLst>
              </p:cNvPr>
              <p:cNvSpPr>
                <a:spLocks/>
              </p:cNvSpPr>
              <p:nvPr/>
            </p:nvSpPr>
            <p:spPr bwMode="auto">
              <a:xfrm>
                <a:off x="0" y="2210707"/>
                <a:ext cx="1679582" cy="1439225"/>
              </a:xfrm>
              <a:custGeom>
                <a:avLst/>
                <a:gdLst>
                  <a:gd name="T0" fmla="*/ 1171105 w 1679582"/>
                  <a:gd name="T1" fmla="*/ 0 h 1439225"/>
                  <a:gd name="T2" fmla="*/ 1679582 w 1679582"/>
                  <a:gd name="T3" fmla="*/ 463182 h 1439225"/>
                  <a:gd name="T4" fmla="*/ 1077401 w 1679582"/>
                  <a:gd name="T5" fmla="*/ 1439225 h 1439225"/>
                  <a:gd name="T6" fmla="*/ 0 w 1679582"/>
                  <a:gd name="T7" fmla="*/ 1439225 h 1439225"/>
                  <a:gd name="T8" fmla="*/ 1171105 w 1679582"/>
                  <a:gd name="T9" fmla="*/ 0 h 1439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582" h="1439225">
                    <a:moveTo>
                      <a:pt x="1171105" y="0"/>
                    </a:moveTo>
                    <a:lnTo>
                      <a:pt x="1679582" y="463182"/>
                    </a:lnTo>
                    <a:lnTo>
                      <a:pt x="1077401" y="1439225"/>
                    </a:lnTo>
                    <a:lnTo>
                      <a:pt x="0" y="1439225"/>
                    </a:lnTo>
                    <a:lnTo>
                      <a:pt x="1171105"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8" name="文本框 76">
                <a:extLst>
                  <a:ext uri="{FF2B5EF4-FFF2-40B4-BE49-F238E27FC236}">
                    <a16:creationId xmlns:a16="http://schemas.microsoft.com/office/drawing/2014/main" xmlns="" id="{A57EF2F6-7BFA-41F8-B88B-4288DEDFFE6A}"/>
                  </a:ext>
                </a:extLst>
              </p:cNvPr>
              <p:cNvSpPr txBox="1">
                <a:spLocks noChangeArrowheads="1"/>
              </p:cNvSpPr>
              <p:nvPr/>
            </p:nvSpPr>
            <p:spPr bwMode="auto">
              <a:xfrm>
                <a:off x="2400304" y="1689063"/>
                <a:ext cx="1568739" cy="42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r>
                  <a:rPr kumimoji="0" lang="zh-CN" altLang="en-US" sz="2000" b="1" i="0" u="none" strike="noStrike" kern="0" cap="none" spc="0" normalizeH="0" baseline="0" noProof="0" dirty="0">
                    <a:ln>
                      <a:noFill/>
                    </a:ln>
                    <a:solidFill>
                      <a:srgbClr val="E7E6E6">
                        <a:lumMod val="50000"/>
                      </a:srgb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党性修养</a:t>
                </a:r>
              </a:p>
            </p:txBody>
          </p:sp>
        </p:grpSp>
        <p:pic>
          <p:nvPicPr>
            <p:cNvPr id="50" name="图片 49">
              <a:extLst>
                <a:ext uri="{FF2B5EF4-FFF2-40B4-BE49-F238E27FC236}">
                  <a16:creationId xmlns:a16="http://schemas.microsoft.com/office/drawing/2014/main" xmlns="" id="{BFCF16CB-C4FE-45FC-9515-4DAA02BD92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7350" y="2562669"/>
              <a:ext cx="236989" cy="236988"/>
            </a:xfrm>
            <a:prstGeom prst="rect">
              <a:avLst/>
            </a:prstGeom>
          </p:spPr>
        </p:pic>
      </p:grpSp>
      <p:cxnSp>
        <p:nvCxnSpPr>
          <p:cNvPr id="99" name="PA-1022197">
            <a:extLst>
              <a:ext uri="{FF2B5EF4-FFF2-40B4-BE49-F238E27FC236}">
                <a16:creationId xmlns:a16="http://schemas.microsoft.com/office/drawing/2014/main" xmlns="" id="{4982BC02-1276-403D-830B-2CA2ED9285DC}"/>
              </a:ext>
            </a:extLst>
          </p:cNvPr>
          <p:cNvCxnSpPr/>
          <p:nvPr>
            <p:custDataLst>
              <p:tags r:id="rId1"/>
            </p:custDataLst>
          </p:nvPr>
        </p:nvCxnSpPr>
        <p:spPr>
          <a:xfrm>
            <a:off x="5056874" y="2570703"/>
            <a:ext cx="0" cy="3580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PA-1022198">
            <a:extLst>
              <a:ext uri="{FF2B5EF4-FFF2-40B4-BE49-F238E27FC236}">
                <a16:creationId xmlns:a16="http://schemas.microsoft.com/office/drawing/2014/main" xmlns="" id="{224EC10C-01B9-4BF9-9934-C3F6F77F0E21}"/>
              </a:ext>
            </a:extLst>
          </p:cNvPr>
          <p:cNvSpPr/>
          <p:nvPr>
            <p:custDataLst>
              <p:tags r:id="rId2"/>
            </p:custDataLst>
          </p:nvPr>
        </p:nvSpPr>
        <p:spPr>
          <a:xfrm>
            <a:off x="4801114" y="274694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1</a:t>
            </a:r>
            <a:endParaRPr lang="zh-CN" altLang="en-US" sz="2000" b="1" dirty="0">
              <a:latin typeface="思源黑体 CN Bold" panose="020B0800000000000000" pitchFamily="34" charset="-122"/>
              <a:ea typeface="思源黑体 CN Bold" panose="020B0800000000000000" pitchFamily="34" charset="-122"/>
            </a:endParaRPr>
          </a:p>
        </p:txBody>
      </p:sp>
      <p:sp>
        <p:nvSpPr>
          <p:cNvPr id="101" name="PA-1022200">
            <a:extLst>
              <a:ext uri="{FF2B5EF4-FFF2-40B4-BE49-F238E27FC236}">
                <a16:creationId xmlns:a16="http://schemas.microsoft.com/office/drawing/2014/main" xmlns="" id="{DA06E8C0-F162-4F07-B45A-ED5F62205D7D}"/>
              </a:ext>
            </a:extLst>
          </p:cNvPr>
          <p:cNvSpPr/>
          <p:nvPr>
            <p:custDataLst>
              <p:tags r:id="rId3"/>
            </p:custDataLst>
          </p:nvPr>
        </p:nvSpPr>
        <p:spPr>
          <a:xfrm>
            <a:off x="5356345" y="2644610"/>
            <a:ext cx="6360734" cy="412421"/>
          </a:xfrm>
          <a:prstGeom prst="rect">
            <a:avLst/>
          </a:prstGeom>
        </p:spPr>
        <p:txBody>
          <a:bodyPr wrap="square">
            <a:spAutoFit/>
          </a:bodyPr>
          <a:lstStyle/>
          <a:p>
            <a:pPr algn="just">
              <a:lnSpc>
                <a:spcPct val="130000"/>
              </a:lnSpc>
            </a:pPr>
            <a:r>
              <a:rPr lang="zh-CN" altLang="zh-CN" sz="1600" dirty="0" smtClean="0">
                <a:latin typeface="思源黑体 CN Light" panose="020B0300000000000000" pitchFamily="34" charset="-122"/>
                <a:ea typeface="思源黑体 CN Light" panose="020B0300000000000000" pitchFamily="34" charset="-122"/>
              </a:rPr>
              <a:t>中国共产党</a:t>
            </a:r>
            <a:r>
              <a:rPr lang="zh-CN" altLang="zh-CN" sz="1600" dirty="0">
                <a:latin typeface="思源黑体 CN Light" panose="020B0300000000000000" pitchFamily="34" charset="-122"/>
                <a:ea typeface="思源黑体 CN Light" panose="020B0300000000000000" pitchFamily="34" charset="-122"/>
              </a:rPr>
              <a:t>党徽党旗是中国共产党的象征和标志。</a:t>
            </a:r>
            <a:r>
              <a:rPr lang="zh-CN" altLang="en-US" sz="1600" dirty="0">
                <a:latin typeface="思源黑体 CN Light" panose="020B0300000000000000" pitchFamily="34" charset="-122"/>
                <a:ea typeface="思源黑体 CN Light" panose="020B0300000000000000" pitchFamily="34" charset="-122"/>
              </a:rPr>
              <a:t>　　</a:t>
            </a:r>
          </a:p>
        </p:txBody>
      </p:sp>
      <p:sp>
        <p:nvSpPr>
          <p:cNvPr id="102" name="PA-1022198">
            <a:extLst>
              <a:ext uri="{FF2B5EF4-FFF2-40B4-BE49-F238E27FC236}">
                <a16:creationId xmlns:a16="http://schemas.microsoft.com/office/drawing/2014/main" xmlns="" id="{224EC10C-01B9-4BF9-9934-C3F6F77F0E21}"/>
              </a:ext>
            </a:extLst>
          </p:cNvPr>
          <p:cNvSpPr/>
          <p:nvPr>
            <p:custDataLst>
              <p:tags r:id="rId4"/>
            </p:custDataLst>
          </p:nvPr>
        </p:nvSpPr>
        <p:spPr>
          <a:xfrm>
            <a:off x="4801114" y="3851526"/>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2</a:t>
            </a:r>
            <a:endParaRPr lang="zh-CN" altLang="en-US" sz="2000" b="1" dirty="0">
              <a:latin typeface="思源黑体 CN Bold" panose="020B0800000000000000" pitchFamily="34" charset="-122"/>
              <a:ea typeface="思源黑体 CN Bold" panose="020B0800000000000000" pitchFamily="34" charset="-122"/>
            </a:endParaRPr>
          </a:p>
        </p:txBody>
      </p:sp>
      <p:sp>
        <p:nvSpPr>
          <p:cNvPr id="103" name="PA-1022200">
            <a:extLst>
              <a:ext uri="{FF2B5EF4-FFF2-40B4-BE49-F238E27FC236}">
                <a16:creationId xmlns:a16="http://schemas.microsoft.com/office/drawing/2014/main" xmlns="" id="{DA06E8C0-F162-4F07-B45A-ED5F62205D7D}"/>
              </a:ext>
            </a:extLst>
          </p:cNvPr>
          <p:cNvSpPr/>
          <p:nvPr>
            <p:custDataLst>
              <p:tags r:id="rId5"/>
            </p:custDataLst>
          </p:nvPr>
        </p:nvSpPr>
        <p:spPr>
          <a:xfrm>
            <a:off x="5356345" y="3598795"/>
            <a:ext cx="6360734" cy="732508"/>
          </a:xfrm>
          <a:prstGeom prst="rect">
            <a:avLst/>
          </a:prstGeom>
        </p:spPr>
        <p:txBody>
          <a:bodyPr wrap="square">
            <a:spAutoFit/>
          </a:bodyPr>
          <a:lstStyle/>
          <a:p>
            <a:pPr algn="just">
              <a:lnSpc>
                <a:spcPct val="130000"/>
              </a:lnSpc>
            </a:pPr>
            <a:r>
              <a:rPr lang="zh-CN" altLang="zh-CN" sz="1600" dirty="0" smtClean="0">
                <a:latin typeface="思源黑体 CN Light" panose="020B0300000000000000" pitchFamily="34" charset="-122"/>
                <a:ea typeface="思源黑体 CN Light" panose="020B0300000000000000" pitchFamily="34" charset="-122"/>
              </a:rPr>
              <a:t>维护</a:t>
            </a:r>
            <a:r>
              <a:rPr lang="zh-CN" altLang="zh-CN" sz="1600" dirty="0">
                <a:latin typeface="思源黑体 CN Light" panose="020B0300000000000000" pitchFamily="34" charset="-122"/>
                <a:ea typeface="思源黑体 CN Light" panose="020B0300000000000000" pitchFamily="34" charset="-122"/>
              </a:rPr>
              <a:t>党徽党旗的尊严，就是维护党的尊严，是各级党组织和每名党员必须履行的政治责任。</a:t>
            </a:r>
            <a:r>
              <a:rPr lang="zh-CN" altLang="en-US" sz="1600" dirty="0">
                <a:latin typeface="思源黑体 CN Light" panose="020B0300000000000000" pitchFamily="34" charset="-122"/>
                <a:ea typeface="思源黑体 CN Light" panose="020B0300000000000000" pitchFamily="34" charset="-122"/>
              </a:rPr>
              <a:t>　</a:t>
            </a:r>
          </a:p>
        </p:txBody>
      </p:sp>
      <p:sp>
        <p:nvSpPr>
          <p:cNvPr id="104" name="PA-1022198">
            <a:extLst>
              <a:ext uri="{FF2B5EF4-FFF2-40B4-BE49-F238E27FC236}">
                <a16:creationId xmlns:a16="http://schemas.microsoft.com/office/drawing/2014/main" xmlns="" id="{224EC10C-01B9-4BF9-9934-C3F6F77F0E21}"/>
              </a:ext>
            </a:extLst>
          </p:cNvPr>
          <p:cNvSpPr/>
          <p:nvPr>
            <p:custDataLst>
              <p:tags r:id="rId6"/>
            </p:custDataLst>
          </p:nvPr>
        </p:nvSpPr>
        <p:spPr>
          <a:xfrm>
            <a:off x="4801114" y="5196576"/>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CN Bold" panose="020B0800000000000000" pitchFamily="34" charset="-122"/>
                <a:ea typeface="思源黑体 CN Bold" panose="020B0800000000000000" pitchFamily="34" charset="-122"/>
              </a:rPr>
              <a:t>3</a:t>
            </a:r>
            <a:endParaRPr lang="zh-CN" altLang="en-US" sz="2000" b="1" dirty="0">
              <a:latin typeface="思源黑体 CN Bold" panose="020B0800000000000000" pitchFamily="34" charset="-122"/>
              <a:ea typeface="思源黑体 CN Bold" panose="020B0800000000000000" pitchFamily="34" charset="-122"/>
            </a:endParaRPr>
          </a:p>
        </p:txBody>
      </p:sp>
      <p:sp>
        <p:nvSpPr>
          <p:cNvPr id="105" name="PA-1022200">
            <a:extLst>
              <a:ext uri="{FF2B5EF4-FFF2-40B4-BE49-F238E27FC236}">
                <a16:creationId xmlns:a16="http://schemas.microsoft.com/office/drawing/2014/main" xmlns="" id="{DA06E8C0-F162-4F07-B45A-ED5F62205D7D}"/>
              </a:ext>
            </a:extLst>
          </p:cNvPr>
          <p:cNvSpPr/>
          <p:nvPr>
            <p:custDataLst>
              <p:tags r:id="rId7"/>
            </p:custDataLst>
          </p:nvPr>
        </p:nvSpPr>
        <p:spPr>
          <a:xfrm>
            <a:off x="5356345" y="4473485"/>
            <a:ext cx="6360734" cy="2332946"/>
          </a:xfrm>
          <a:prstGeom prst="rect">
            <a:avLst/>
          </a:prstGeom>
        </p:spPr>
        <p:txBody>
          <a:bodyPr wrap="square">
            <a:spAutoFit/>
          </a:bodyPr>
          <a:lstStyle/>
          <a:p>
            <a:pPr algn="just">
              <a:lnSpc>
                <a:spcPct val="130000"/>
              </a:lnSpc>
            </a:pPr>
            <a:r>
              <a:rPr lang="zh-CN" altLang="zh-CN" sz="1600" dirty="0">
                <a:latin typeface="思源黑体 CN Light" panose="020B0300000000000000" pitchFamily="34" charset="-122"/>
                <a:ea typeface="思源黑体 CN Light" panose="020B0300000000000000" pitchFamily="34" charset="-122"/>
              </a:rPr>
              <a:t>《条例》以党章为根本遵循，着眼充分发挥党徽党旗政治功能作用，继承已有好做法，吸收实践新经验，针对党徽党旗生产制作、销售配备、使用管理等方面具体实际以及存在的问题，作出简便易行的制度规范。《条例》的制定和实施，对于充分发挥党徽党旗的政治功能，增强党的凝聚力、战斗力，激发党员党的意识，激励全党不忘初心、牢记使命，坚定理想信念，团结带领全国各族人民在党的旗帜下奋勇前进，具有十分重要的意义。</a:t>
            </a:r>
            <a:endParaRPr lang="zh-CN" altLang="en-US" sz="1600" dirty="0">
              <a:latin typeface="思源黑体 CN Light" panose="020B0300000000000000" pitchFamily="34" charset="-122"/>
              <a:ea typeface="思源黑体 CN Light" panose="020B0300000000000000" pitchFamily="34" charset="-122"/>
            </a:endParaRPr>
          </a:p>
        </p:txBody>
      </p:sp>
      <p:sp>
        <p:nvSpPr>
          <p:cNvPr id="106" name="圆角矩形 105"/>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Tree>
    <p:extLst>
      <p:ext uri="{BB962C8B-B14F-4D97-AF65-F5344CB8AC3E}">
        <p14:creationId xmlns:p14="http://schemas.microsoft.com/office/powerpoint/2010/main" val="1034182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400"/>
                                        <p:tgtEl>
                                          <p:spTgt spid="3"/>
                                        </p:tgtEl>
                                      </p:cBhvr>
                                    </p:animEffect>
                                    <p:anim calcmode="lin" valueType="num">
                                      <p:cBhvr>
                                        <p:cTn id="18" dur="400" fill="hold"/>
                                        <p:tgtEl>
                                          <p:spTgt spid="3"/>
                                        </p:tgtEl>
                                        <p:attrNameLst>
                                          <p:attrName>ppt_x</p:attrName>
                                        </p:attrNameLst>
                                      </p:cBhvr>
                                      <p:tavLst>
                                        <p:tav tm="0">
                                          <p:val>
                                            <p:strVal val="#ppt_x"/>
                                          </p:val>
                                        </p:tav>
                                        <p:tav tm="100000">
                                          <p:val>
                                            <p:strVal val="#ppt_x"/>
                                          </p:val>
                                        </p:tav>
                                      </p:tavLst>
                                    </p:anim>
                                    <p:anim calcmode="lin" valueType="num">
                                      <p:cBhvr>
                                        <p:cTn id="19" dur="400" fill="hold"/>
                                        <p:tgtEl>
                                          <p:spTgt spid="3"/>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500"/>
                                        <p:tgtEl>
                                          <p:spTgt spid="101"/>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1000"/>
                                        <p:tgtEl>
                                          <p:spTgt spid="102"/>
                                        </p:tgtEl>
                                      </p:cBhvr>
                                    </p:animEffect>
                                    <p:anim calcmode="lin" valueType="num">
                                      <p:cBhvr>
                                        <p:cTn id="42" dur="1000" fill="hold"/>
                                        <p:tgtEl>
                                          <p:spTgt spid="102"/>
                                        </p:tgtEl>
                                        <p:attrNameLst>
                                          <p:attrName>ppt_x</p:attrName>
                                        </p:attrNameLst>
                                      </p:cBhvr>
                                      <p:tavLst>
                                        <p:tav tm="0">
                                          <p:val>
                                            <p:strVal val="#ppt_x"/>
                                          </p:val>
                                        </p:tav>
                                        <p:tav tm="100000">
                                          <p:val>
                                            <p:strVal val="#ppt_x"/>
                                          </p:val>
                                        </p:tav>
                                      </p:tavLst>
                                    </p:anim>
                                    <p:anim calcmode="lin" valueType="num">
                                      <p:cBhvr>
                                        <p:cTn id="43" dur="1000" fill="hold"/>
                                        <p:tgtEl>
                                          <p:spTgt spid="102"/>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000"/>
                                        <p:tgtEl>
                                          <p:spTgt spid="104"/>
                                        </p:tgtEl>
                                      </p:cBhvr>
                                    </p:animEffect>
                                    <p:anim calcmode="lin" valueType="num">
                                      <p:cBhvr>
                                        <p:cTn id="52" dur="1000" fill="hold"/>
                                        <p:tgtEl>
                                          <p:spTgt spid="104"/>
                                        </p:tgtEl>
                                        <p:attrNameLst>
                                          <p:attrName>ppt_x</p:attrName>
                                        </p:attrNameLst>
                                      </p:cBhvr>
                                      <p:tavLst>
                                        <p:tav tm="0">
                                          <p:val>
                                            <p:strVal val="#ppt_x"/>
                                          </p:val>
                                        </p:tav>
                                        <p:tav tm="100000">
                                          <p:val>
                                            <p:strVal val="#ppt_x"/>
                                          </p:val>
                                        </p:tav>
                                      </p:tavLst>
                                    </p:anim>
                                    <p:anim calcmode="lin" valueType="num">
                                      <p:cBhvr>
                                        <p:cTn id="53" dur="1000" fill="hold"/>
                                        <p:tgtEl>
                                          <p:spTgt spid="104"/>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left)">
                                      <p:cBhvr>
                                        <p:cTn id="5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animBg="1"/>
      <p:bldP spid="101" grpId="0"/>
      <p:bldP spid="102" grpId="0" animBg="1"/>
      <p:bldP spid="103" grpId="0"/>
      <p:bldP spid="104" grpId="0" animBg="1"/>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35407B4-E677-4CCC-9704-2CBB27B26961}"/>
              </a:ext>
            </a:extLst>
          </p:cNvPr>
          <p:cNvSpPr/>
          <p:nvPr/>
        </p:nvSpPr>
        <p:spPr>
          <a:xfrm>
            <a:off x="0" y="0"/>
            <a:ext cx="12192000" cy="1696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 name="矩形 5">
            <a:extLst>
              <a:ext uri="{FF2B5EF4-FFF2-40B4-BE49-F238E27FC236}">
                <a16:creationId xmlns:a16="http://schemas.microsoft.com/office/drawing/2014/main" xmlns="" id="{8B5B34E4-DC45-4411-8985-3E67C27D573F}"/>
              </a:ext>
            </a:extLst>
          </p:cNvPr>
          <p:cNvSpPr/>
          <p:nvPr/>
        </p:nvSpPr>
        <p:spPr>
          <a:xfrm>
            <a:off x="0" y="216816"/>
            <a:ext cx="12192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 name="组合 1">
            <a:extLst>
              <a:ext uri="{FF2B5EF4-FFF2-40B4-BE49-F238E27FC236}">
                <a16:creationId xmlns:a16="http://schemas.microsoft.com/office/drawing/2014/main" xmlns="" id="{C6BEDCBC-66BD-4A0A-825C-16BE78B63C91}"/>
              </a:ext>
            </a:extLst>
          </p:cNvPr>
          <p:cNvGrpSpPr/>
          <p:nvPr/>
        </p:nvGrpSpPr>
        <p:grpSpPr>
          <a:xfrm>
            <a:off x="0" y="5371438"/>
            <a:ext cx="12192000" cy="1486128"/>
            <a:chOff x="0" y="5371438"/>
            <a:chExt cx="12192000" cy="1486128"/>
          </a:xfrm>
        </p:grpSpPr>
        <p:sp>
          <p:nvSpPr>
            <p:cNvPr id="7" name="矩形 6">
              <a:extLst>
                <a:ext uri="{FF2B5EF4-FFF2-40B4-BE49-F238E27FC236}">
                  <a16:creationId xmlns:a16="http://schemas.microsoft.com/office/drawing/2014/main" xmlns="" id="{F11EDAE8-5BDD-431B-BB43-A47E4183AED6}"/>
                </a:ext>
              </a:extLst>
            </p:cNvPr>
            <p:cNvSpPr/>
            <p:nvPr/>
          </p:nvSpPr>
          <p:spPr>
            <a:xfrm>
              <a:off x="0" y="6457361"/>
              <a:ext cx="12192000" cy="21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8" name="直接连接符 7">
              <a:extLst>
                <a:ext uri="{FF2B5EF4-FFF2-40B4-BE49-F238E27FC236}">
                  <a16:creationId xmlns:a16="http://schemas.microsoft.com/office/drawing/2014/main" xmlns="" id="{5617573C-296C-40EC-BDA9-C11230077D4A}"/>
                </a:ext>
              </a:extLst>
            </p:cNvPr>
            <p:cNvCxnSpPr>
              <a:cxnSpLocks/>
            </p:cNvCxnSpPr>
            <p:nvPr/>
          </p:nvCxnSpPr>
          <p:spPr>
            <a:xfrm flipH="1">
              <a:off x="8484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5B4C8D62-1890-4B75-990A-F4FDD548FA42}"/>
                </a:ext>
              </a:extLst>
            </p:cNvPr>
            <p:cNvCxnSpPr>
              <a:cxnSpLocks/>
            </p:cNvCxnSpPr>
            <p:nvPr/>
          </p:nvCxnSpPr>
          <p:spPr>
            <a:xfrm flipH="1">
              <a:off x="23751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B20DF9A8-D295-4E7B-967C-8E2AB0F12DF9}"/>
                </a:ext>
              </a:extLst>
            </p:cNvPr>
            <p:cNvCxnSpPr>
              <a:cxnSpLocks/>
            </p:cNvCxnSpPr>
            <p:nvPr/>
          </p:nvCxnSpPr>
          <p:spPr>
            <a:xfrm flipH="1">
              <a:off x="39019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4034F621-FA08-4BC5-8077-F206DF0B4C0B}"/>
                </a:ext>
              </a:extLst>
            </p:cNvPr>
            <p:cNvCxnSpPr>
              <a:cxnSpLocks/>
            </p:cNvCxnSpPr>
            <p:nvPr/>
          </p:nvCxnSpPr>
          <p:spPr>
            <a:xfrm flipH="1">
              <a:off x="54287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98E0F337-65DF-426B-9C12-A81969080327}"/>
                </a:ext>
              </a:extLst>
            </p:cNvPr>
            <p:cNvCxnSpPr>
              <a:cxnSpLocks/>
            </p:cNvCxnSpPr>
            <p:nvPr/>
          </p:nvCxnSpPr>
          <p:spPr>
            <a:xfrm flipH="1">
              <a:off x="69554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2E022911-8921-4E9B-89AA-A4ABD86942BD}"/>
                </a:ext>
              </a:extLst>
            </p:cNvPr>
            <p:cNvCxnSpPr>
              <a:cxnSpLocks/>
            </p:cNvCxnSpPr>
            <p:nvPr/>
          </p:nvCxnSpPr>
          <p:spPr>
            <a:xfrm flipH="1">
              <a:off x="84822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8A119733-85AE-4DCB-A7C6-62BF1B5C0459}"/>
                </a:ext>
              </a:extLst>
            </p:cNvPr>
            <p:cNvCxnSpPr>
              <a:cxnSpLocks/>
            </p:cNvCxnSpPr>
            <p:nvPr/>
          </p:nvCxnSpPr>
          <p:spPr>
            <a:xfrm flipH="1">
              <a:off x="100090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9F97EA5-55A3-4F73-BC6F-C4AAC0157425}"/>
                </a:ext>
              </a:extLst>
            </p:cNvPr>
            <p:cNvCxnSpPr>
              <a:cxnSpLocks/>
            </p:cNvCxnSpPr>
            <p:nvPr/>
          </p:nvCxnSpPr>
          <p:spPr>
            <a:xfrm flipH="1">
              <a:off x="115358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01877217-CB76-4328-9244-EAFC56185738}"/>
                </a:ext>
              </a:extLst>
            </p:cNvPr>
            <p:cNvCxnSpPr>
              <a:cxnSpLocks/>
            </p:cNvCxnSpPr>
            <p:nvPr/>
          </p:nvCxnSpPr>
          <p:spPr>
            <a:xfrm flipH="1">
              <a:off x="130625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48517C8D-7FA2-46F4-AA74-397FAFEF17EE}"/>
                </a:ext>
              </a:extLst>
            </p:cNvPr>
            <p:cNvCxnSpPr>
              <a:cxnSpLocks/>
            </p:cNvCxnSpPr>
            <p:nvPr/>
          </p:nvCxnSpPr>
          <p:spPr>
            <a:xfrm flipH="1">
              <a:off x="145893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C19546B7-E95F-4FA7-B557-23E3F9CF621F}"/>
                </a:ext>
              </a:extLst>
            </p:cNvPr>
            <p:cNvCxnSpPr>
              <a:cxnSpLocks/>
            </p:cNvCxnSpPr>
            <p:nvPr/>
          </p:nvCxnSpPr>
          <p:spPr>
            <a:xfrm flipH="1">
              <a:off x="161161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953C10A6-F36C-4F47-9361-549238583085}"/>
                </a:ext>
              </a:extLst>
            </p:cNvPr>
            <p:cNvCxnSpPr>
              <a:cxnSpLocks/>
            </p:cNvCxnSpPr>
            <p:nvPr/>
          </p:nvCxnSpPr>
          <p:spPr>
            <a:xfrm flipH="1">
              <a:off x="176428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F3FECA1D-48B7-46D5-92AA-A55B92C739D9}"/>
                </a:ext>
              </a:extLst>
            </p:cNvPr>
            <p:cNvCxnSpPr>
              <a:cxnSpLocks/>
            </p:cNvCxnSpPr>
            <p:nvPr/>
          </p:nvCxnSpPr>
          <p:spPr>
            <a:xfrm flipH="1">
              <a:off x="191696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26309646-85FD-402B-8E92-01A7FFF8DF82}"/>
                </a:ext>
              </a:extLst>
            </p:cNvPr>
            <p:cNvCxnSpPr>
              <a:cxnSpLocks/>
            </p:cNvCxnSpPr>
            <p:nvPr/>
          </p:nvCxnSpPr>
          <p:spPr>
            <a:xfrm flipH="1">
              <a:off x="206964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063C1ECB-CFBC-4D38-B459-E82F7EA31A63}"/>
                </a:ext>
              </a:extLst>
            </p:cNvPr>
            <p:cNvCxnSpPr>
              <a:cxnSpLocks/>
            </p:cNvCxnSpPr>
            <p:nvPr/>
          </p:nvCxnSpPr>
          <p:spPr>
            <a:xfrm flipH="1">
              <a:off x="222231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DA24B342-1625-4D4F-99DE-58FFE2EDB227}"/>
                </a:ext>
              </a:extLst>
            </p:cNvPr>
            <p:cNvCxnSpPr>
              <a:cxnSpLocks/>
            </p:cNvCxnSpPr>
            <p:nvPr/>
          </p:nvCxnSpPr>
          <p:spPr>
            <a:xfrm flipH="1">
              <a:off x="237499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A920AF79-FF64-4F1C-A8AF-02F90EA8CD43}"/>
                </a:ext>
              </a:extLst>
            </p:cNvPr>
            <p:cNvCxnSpPr>
              <a:cxnSpLocks/>
            </p:cNvCxnSpPr>
            <p:nvPr/>
          </p:nvCxnSpPr>
          <p:spPr>
            <a:xfrm flipH="1">
              <a:off x="252767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ECEA8B21-3494-40F8-9ABA-8097C57A7654}"/>
                </a:ext>
              </a:extLst>
            </p:cNvPr>
            <p:cNvCxnSpPr>
              <a:cxnSpLocks/>
            </p:cNvCxnSpPr>
            <p:nvPr/>
          </p:nvCxnSpPr>
          <p:spPr>
            <a:xfrm flipH="1">
              <a:off x="268035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FCA4B2C9-9110-44E6-80A0-059FDBE4A030}"/>
                </a:ext>
              </a:extLst>
            </p:cNvPr>
            <p:cNvCxnSpPr>
              <a:cxnSpLocks/>
            </p:cNvCxnSpPr>
            <p:nvPr/>
          </p:nvCxnSpPr>
          <p:spPr>
            <a:xfrm flipH="1">
              <a:off x="283302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0C682590-99F4-4409-87E5-1E48D9973C0F}"/>
                </a:ext>
              </a:extLst>
            </p:cNvPr>
            <p:cNvCxnSpPr>
              <a:cxnSpLocks/>
            </p:cNvCxnSpPr>
            <p:nvPr/>
          </p:nvCxnSpPr>
          <p:spPr>
            <a:xfrm flipH="1">
              <a:off x="298570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DB5B80C2-E2B1-489C-B1D3-E52ECE778BC7}"/>
                </a:ext>
              </a:extLst>
            </p:cNvPr>
            <p:cNvCxnSpPr>
              <a:cxnSpLocks/>
            </p:cNvCxnSpPr>
            <p:nvPr/>
          </p:nvCxnSpPr>
          <p:spPr>
            <a:xfrm flipH="1">
              <a:off x="313838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89BACEF3-FA64-4DF3-BA76-0D0BA3264B31}"/>
                </a:ext>
              </a:extLst>
            </p:cNvPr>
            <p:cNvCxnSpPr>
              <a:cxnSpLocks/>
            </p:cNvCxnSpPr>
            <p:nvPr/>
          </p:nvCxnSpPr>
          <p:spPr>
            <a:xfrm flipH="1">
              <a:off x="329105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75FDF814-839D-4293-8DE1-B03F0E671204}"/>
                </a:ext>
              </a:extLst>
            </p:cNvPr>
            <p:cNvCxnSpPr>
              <a:cxnSpLocks/>
            </p:cNvCxnSpPr>
            <p:nvPr/>
          </p:nvCxnSpPr>
          <p:spPr>
            <a:xfrm flipH="1">
              <a:off x="344373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4B5667B8-265D-4095-A44B-1326F23CF97F}"/>
                </a:ext>
              </a:extLst>
            </p:cNvPr>
            <p:cNvCxnSpPr>
              <a:cxnSpLocks/>
            </p:cNvCxnSpPr>
            <p:nvPr/>
          </p:nvCxnSpPr>
          <p:spPr>
            <a:xfrm flipH="1">
              <a:off x="359641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29507464-3D93-475D-B245-8F34B98680A3}"/>
                </a:ext>
              </a:extLst>
            </p:cNvPr>
            <p:cNvCxnSpPr>
              <a:cxnSpLocks/>
            </p:cNvCxnSpPr>
            <p:nvPr/>
          </p:nvCxnSpPr>
          <p:spPr>
            <a:xfrm flipH="1">
              <a:off x="374908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75169552-2E63-47D8-A984-6C5FFD059E29}"/>
                </a:ext>
              </a:extLst>
            </p:cNvPr>
            <p:cNvCxnSpPr>
              <a:cxnSpLocks/>
            </p:cNvCxnSpPr>
            <p:nvPr/>
          </p:nvCxnSpPr>
          <p:spPr>
            <a:xfrm flipH="1">
              <a:off x="390176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D4DA29FD-F075-4A47-9402-2114C807D722}"/>
                </a:ext>
              </a:extLst>
            </p:cNvPr>
            <p:cNvCxnSpPr>
              <a:cxnSpLocks/>
            </p:cNvCxnSpPr>
            <p:nvPr/>
          </p:nvCxnSpPr>
          <p:spPr>
            <a:xfrm flipH="1">
              <a:off x="405444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B2CD9F83-203A-4EBA-8863-E5E499494843}"/>
                </a:ext>
              </a:extLst>
            </p:cNvPr>
            <p:cNvCxnSpPr>
              <a:cxnSpLocks/>
            </p:cNvCxnSpPr>
            <p:nvPr/>
          </p:nvCxnSpPr>
          <p:spPr>
            <a:xfrm flipH="1">
              <a:off x="420712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ECCB44DE-8BFB-4DAB-821D-BDAB93B20C73}"/>
                </a:ext>
              </a:extLst>
            </p:cNvPr>
            <p:cNvCxnSpPr>
              <a:cxnSpLocks/>
            </p:cNvCxnSpPr>
            <p:nvPr/>
          </p:nvCxnSpPr>
          <p:spPr>
            <a:xfrm flipH="1">
              <a:off x="435979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BB41ACD6-63EE-4EBF-A8BB-B32DDF57874B}"/>
                </a:ext>
              </a:extLst>
            </p:cNvPr>
            <p:cNvCxnSpPr>
              <a:cxnSpLocks/>
            </p:cNvCxnSpPr>
            <p:nvPr/>
          </p:nvCxnSpPr>
          <p:spPr>
            <a:xfrm flipH="1">
              <a:off x="451247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2FE1B148-6366-41FD-A81A-95DBE4FEC8B9}"/>
                </a:ext>
              </a:extLst>
            </p:cNvPr>
            <p:cNvCxnSpPr>
              <a:cxnSpLocks/>
            </p:cNvCxnSpPr>
            <p:nvPr/>
          </p:nvCxnSpPr>
          <p:spPr>
            <a:xfrm flipH="1">
              <a:off x="466515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E75093C2-3ADD-40C9-A763-2E5EA2DE8739}"/>
                </a:ext>
              </a:extLst>
            </p:cNvPr>
            <p:cNvCxnSpPr>
              <a:cxnSpLocks/>
            </p:cNvCxnSpPr>
            <p:nvPr/>
          </p:nvCxnSpPr>
          <p:spPr>
            <a:xfrm flipH="1">
              <a:off x="481782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6DB696B2-28E2-49DA-B926-D45096CDE073}"/>
                </a:ext>
              </a:extLst>
            </p:cNvPr>
            <p:cNvCxnSpPr>
              <a:cxnSpLocks/>
            </p:cNvCxnSpPr>
            <p:nvPr/>
          </p:nvCxnSpPr>
          <p:spPr>
            <a:xfrm flipH="1">
              <a:off x="497050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6B686D61-D986-4C7E-AC7C-A1D5C62C859A}"/>
                </a:ext>
              </a:extLst>
            </p:cNvPr>
            <p:cNvCxnSpPr>
              <a:cxnSpLocks/>
            </p:cNvCxnSpPr>
            <p:nvPr/>
          </p:nvCxnSpPr>
          <p:spPr>
            <a:xfrm flipH="1">
              <a:off x="512318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AD0BC5FC-782C-4812-BEA9-29462AB75132}"/>
                </a:ext>
              </a:extLst>
            </p:cNvPr>
            <p:cNvCxnSpPr>
              <a:cxnSpLocks/>
            </p:cNvCxnSpPr>
            <p:nvPr/>
          </p:nvCxnSpPr>
          <p:spPr>
            <a:xfrm flipH="1">
              <a:off x="527585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CBDCEF90-26B3-4946-9494-F2DAD8893A04}"/>
                </a:ext>
              </a:extLst>
            </p:cNvPr>
            <p:cNvCxnSpPr>
              <a:cxnSpLocks/>
            </p:cNvCxnSpPr>
            <p:nvPr/>
          </p:nvCxnSpPr>
          <p:spPr>
            <a:xfrm flipH="1">
              <a:off x="542853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28651AC1-5090-4A00-96E9-C354541E6CC5}"/>
                </a:ext>
              </a:extLst>
            </p:cNvPr>
            <p:cNvCxnSpPr>
              <a:cxnSpLocks/>
            </p:cNvCxnSpPr>
            <p:nvPr/>
          </p:nvCxnSpPr>
          <p:spPr>
            <a:xfrm flipH="1">
              <a:off x="558121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5558B879-EEEB-4540-8D06-CB9657656BC5}"/>
                </a:ext>
              </a:extLst>
            </p:cNvPr>
            <p:cNvCxnSpPr>
              <a:cxnSpLocks/>
            </p:cNvCxnSpPr>
            <p:nvPr/>
          </p:nvCxnSpPr>
          <p:spPr>
            <a:xfrm flipH="1">
              <a:off x="573389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8218C535-90D9-4E73-AE68-FDF7BD3C2846}"/>
                </a:ext>
              </a:extLst>
            </p:cNvPr>
            <p:cNvCxnSpPr>
              <a:cxnSpLocks/>
            </p:cNvCxnSpPr>
            <p:nvPr/>
          </p:nvCxnSpPr>
          <p:spPr>
            <a:xfrm flipH="1">
              <a:off x="588656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78CD1E18-FB1B-4291-8D82-CF606199F354}"/>
                </a:ext>
              </a:extLst>
            </p:cNvPr>
            <p:cNvCxnSpPr>
              <a:cxnSpLocks/>
            </p:cNvCxnSpPr>
            <p:nvPr/>
          </p:nvCxnSpPr>
          <p:spPr>
            <a:xfrm flipH="1">
              <a:off x="603924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7E214DB1-4A46-4FEB-B08D-F58C7E1037EF}"/>
                </a:ext>
              </a:extLst>
            </p:cNvPr>
            <p:cNvCxnSpPr>
              <a:cxnSpLocks/>
            </p:cNvCxnSpPr>
            <p:nvPr/>
          </p:nvCxnSpPr>
          <p:spPr>
            <a:xfrm flipH="1">
              <a:off x="619192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E342E5D8-740C-45CB-998C-AA42FF48BDDA}"/>
                </a:ext>
              </a:extLst>
            </p:cNvPr>
            <p:cNvCxnSpPr>
              <a:cxnSpLocks/>
            </p:cNvCxnSpPr>
            <p:nvPr/>
          </p:nvCxnSpPr>
          <p:spPr>
            <a:xfrm flipH="1">
              <a:off x="634459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E340DF47-6DFC-4EF0-A2DF-EF8FB6B8EABD}"/>
                </a:ext>
              </a:extLst>
            </p:cNvPr>
            <p:cNvCxnSpPr>
              <a:cxnSpLocks/>
            </p:cNvCxnSpPr>
            <p:nvPr/>
          </p:nvCxnSpPr>
          <p:spPr>
            <a:xfrm flipH="1">
              <a:off x="649727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BB02029E-5A12-4E99-9A7F-9E2275C31E63}"/>
                </a:ext>
              </a:extLst>
            </p:cNvPr>
            <p:cNvCxnSpPr>
              <a:cxnSpLocks/>
            </p:cNvCxnSpPr>
            <p:nvPr/>
          </p:nvCxnSpPr>
          <p:spPr>
            <a:xfrm flipH="1">
              <a:off x="664995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E59EEABD-B775-445C-9981-3E4A810F344C}"/>
                </a:ext>
              </a:extLst>
            </p:cNvPr>
            <p:cNvCxnSpPr>
              <a:cxnSpLocks/>
            </p:cNvCxnSpPr>
            <p:nvPr/>
          </p:nvCxnSpPr>
          <p:spPr>
            <a:xfrm flipH="1">
              <a:off x="680262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30EBD9E0-FBAA-412B-AEA7-052627873143}"/>
                </a:ext>
              </a:extLst>
            </p:cNvPr>
            <p:cNvCxnSpPr>
              <a:cxnSpLocks/>
            </p:cNvCxnSpPr>
            <p:nvPr/>
          </p:nvCxnSpPr>
          <p:spPr>
            <a:xfrm flipH="1">
              <a:off x="695530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C4361FAA-AE60-40FB-AEAB-607DBAE6658B}"/>
                </a:ext>
              </a:extLst>
            </p:cNvPr>
            <p:cNvCxnSpPr>
              <a:cxnSpLocks/>
            </p:cNvCxnSpPr>
            <p:nvPr/>
          </p:nvCxnSpPr>
          <p:spPr>
            <a:xfrm flipH="1">
              <a:off x="710798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B2DE0E84-C664-4FA7-9DBE-D7483382FEDA}"/>
                </a:ext>
              </a:extLst>
            </p:cNvPr>
            <p:cNvCxnSpPr>
              <a:cxnSpLocks/>
            </p:cNvCxnSpPr>
            <p:nvPr/>
          </p:nvCxnSpPr>
          <p:spPr>
            <a:xfrm flipH="1">
              <a:off x="726066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11078CA2-C043-4468-84DA-3FC567ABBE82}"/>
                </a:ext>
              </a:extLst>
            </p:cNvPr>
            <p:cNvCxnSpPr>
              <a:cxnSpLocks/>
            </p:cNvCxnSpPr>
            <p:nvPr/>
          </p:nvCxnSpPr>
          <p:spPr>
            <a:xfrm flipH="1">
              <a:off x="741333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4B26ADB1-CD65-4373-B26F-D358A7FFD5A8}"/>
                </a:ext>
              </a:extLst>
            </p:cNvPr>
            <p:cNvCxnSpPr>
              <a:cxnSpLocks/>
            </p:cNvCxnSpPr>
            <p:nvPr/>
          </p:nvCxnSpPr>
          <p:spPr>
            <a:xfrm flipH="1">
              <a:off x="756601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9DC957BE-98CA-408C-8B3C-56FB280240B1}"/>
                </a:ext>
              </a:extLst>
            </p:cNvPr>
            <p:cNvCxnSpPr>
              <a:cxnSpLocks/>
            </p:cNvCxnSpPr>
            <p:nvPr/>
          </p:nvCxnSpPr>
          <p:spPr>
            <a:xfrm flipH="1">
              <a:off x="771869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3724EB40-A084-4FDA-8F85-7D0A351CCB48}"/>
                </a:ext>
              </a:extLst>
            </p:cNvPr>
            <p:cNvCxnSpPr>
              <a:cxnSpLocks/>
            </p:cNvCxnSpPr>
            <p:nvPr/>
          </p:nvCxnSpPr>
          <p:spPr>
            <a:xfrm flipH="1">
              <a:off x="787136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79FC37CF-8F44-4FBB-B5D1-06904C12F230}"/>
                </a:ext>
              </a:extLst>
            </p:cNvPr>
            <p:cNvCxnSpPr>
              <a:cxnSpLocks/>
            </p:cNvCxnSpPr>
            <p:nvPr/>
          </p:nvCxnSpPr>
          <p:spPr>
            <a:xfrm flipH="1">
              <a:off x="802404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4C956C1C-F683-407A-8861-783D84DFEAAD}"/>
                </a:ext>
              </a:extLst>
            </p:cNvPr>
            <p:cNvCxnSpPr>
              <a:cxnSpLocks/>
            </p:cNvCxnSpPr>
            <p:nvPr/>
          </p:nvCxnSpPr>
          <p:spPr>
            <a:xfrm flipH="1">
              <a:off x="817672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C895A7F6-CF80-4559-8C11-18F2BECF4E0F}"/>
                </a:ext>
              </a:extLst>
            </p:cNvPr>
            <p:cNvCxnSpPr>
              <a:cxnSpLocks/>
            </p:cNvCxnSpPr>
            <p:nvPr/>
          </p:nvCxnSpPr>
          <p:spPr>
            <a:xfrm flipH="1">
              <a:off x="832939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F25681AE-4FE0-4B8F-8379-764C155A3C8E}"/>
                </a:ext>
              </a:extLst>
            </p:cNvPr>
            <p:cNvCxnSpPr>
              <a:cxnSpLocks/>
            </p:cNvCxnSpPr>
            <p:nvPr/>
          </p:nvCxnSpPr>
          <p:spPr>
            <a:xfrm flipH="1">
              <a:off x="848207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F3BED542-CD8A-4686-8240-E6895938A4CE}"/>
                </a:ext>
              </a:extLst>
            </p:cNvPr>
            <p:cNvCxnSpPr>
              <a:cxnSpLocks/>
            </p:cNvCxnSpPr>
            <p:nvPr/>
          </p:nvCxnSpPr>
          <p:spPr>
            <a:xfrm flipH="1">
              <a:off x="863475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CB2D2009-9C42-45D1-805F-63E4B05A65D5}"/>
                </a:ext>
              </a:extLst>
            </p:cNvPr>
            <p:cNvCxnSpPr>
              <a:cxnSpLocks/>
            </p:cNvCxnSpPr>
            <p:nvPr/>
          </p:nvCxnSpPr>
          <p:spPr>
            <a:xfrm flipH="1">
              <a:off x="878743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7AAD9CC9-8FCA-4D30-ABA8-E54CCE1C0326}"/>
                </a:ext>
              </a:extLst>
            </p:cNvPr>
            <p:cNvCxnSpPr>
              <a:cxnSpLocks/>
            </p:cNvCxnSpPr>
            <p:nvPr/>
          </p:nvCxnSpPr>
          <p:spPr>
            <a:xfrm flipH="1">
              <a:off x="894010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C43E60CB-B51E-499B-ABE2-849B81332B1A}"/>
                </a:ext>
              </a:extLst>
            </p:cNvPr>
            <p:cNvCxnSpPr>
              <a:cxnSpLocks/>
            </p:cNvCxnSpPr>
            <p:nvPr/>
          </p:nvCxnSpPr>
          <p:spPr>
            <a:xfrm flipH="1">
              <a:off x="909278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ABEF7BAA-0D6C-4C10-8EF1-DDED9E7982A9}"/>
                </a:ext>
              </a:extLst>
            </p:cNvPr>
            <p:cNvCxnSpPr>
              <a:cxnSpLocks/>
            </p:cNvCxnSpPr>
            <p:nvPr/>
          </p:nvCxnSpPr>
          <p:spPr>
            <a:xfrm flipH="1">
              <a:off x="924546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909D8E4C-6D90-4BB3-BD3A-E3F0EBE3393C}"/>
                </a:ext>
              </a:extLst>
            </p:cNvPr>
            <p:cNvCxnSpPr>
              <a:cxnSpLocks/>
            </p:cNvCxnSpPr>
            <p:nvPr/>
          </p:nvCxnSpPr>
          <p:spPr>
            <a:xfrm flipH="1">
              <a:off x="939813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9B1EB412-1931-4CC2-92EC-8CA3CC34303C}"/>
                </a:ext>
              </a:extLst>
            </p:cNvPr>
            <p:cNvCxnSpPr>
              <a:cxnSpLocks/>
            </p:cNvCxnSpPr>
            <p:nvPr/>
          </p:nvCxnSpPr>
          <p:spPr>
            <a:xfrm flipH="1">
              <a:off x="955081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91C214B0-2FC1-42DE-B12D-8C931DF190D0}"/>
                </a:ext>
              </a:extLst>
            </p:cNvPr>
            <p:cNvCxnSpPr>
              <a:cxnSpLocks/>
            </p:cNvCxnSpPr>
            <p:nvPr/>
          </p:nvCxnSpPr>
          <p:spPr>
            <a:xfrm flipH="1">
              <a:off x="970349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xmlns="" id="{221BBCDB-AF61-44A0-B808-8066C952F861}"/>
                </a:ext>
              </a:extLst>
            </p:cNvPr>
            <p:cNvCxnSpPr>
              <a:cxnSpLocks/>
            </p:cNvCxnSpPr>
            <p:nvPr/>
          </p:nvCxnSpPr>
          <p:spPr>
            <a:xfrm flipH="1">
              <a:off x="985616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168C5BBD-782A-48C7-92D9-3EB70E776467}"/>
                </a:ext>
              </a:extLst>
            </p:cNvPr>
            <p:cNvCxnSpPr>
              <a:cxnSpLocks/>
            </p:cNvCxnSpPr>
            <p:nvPr/>
          </p:nvCxnSpPr>
          <p:spPr>
            <a:xfrm flipH="1">
              <a:off x="1016152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269B3197-6DB3-4CD3-8357-B7A7F6611C64}"/>
                </a:ext>
              </a:extLst>
            </p:cNvPr>
            <p:cNvCxnSpPr>
              <a:cxnSpLocks/>
            </p:cNvCxnSpPr>
            <p:nvPr/>
          </p:nvCxnSpPr>
          <p:spPr>
            <a:xfrm flipH="1">
              <a:off x="10466877"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xmlns="" id="{B5578973-E23A-4CDE-ACCE-33B9D86B55F2}"/>
                </a:ext>
              </a:extLst>
            </p:cNvPr>
            <p:cNvCxnSpPr>
              <a:cxnSpLocks/>
            </p:cNvCxnSpPr>
            <p:nvPr/>
          </p:nvCxnSpPr>
          <p:spPr>
            <a:xfrm flipH="1">
              <a:off x="10619554"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F07D16F3-E82C-4578-99F1-60DEA4B8DFF1}"/>
                </a:ext>
              </a:extLst>
            </p:cNvPr>
            <p:cNvCxnSpPr>
              <a:cxnSpLocks/>
            </p:cNvCxnSpPr>
            <p:nvPr/>
          </p:nvCxnSpPr>
          <p:spPr>
            <a:xfrm flipH="1">
              <a:off x="10772231"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C78B9164-11B8-4644-B091-AB433790E4F8}"/>
                </a:ext>
              </a:extLst>
            </p:cNvPr>
            <p:cNvCxnSpPr>
              <a:cxnSpLocks/>
            </p:cNvCxnSpPr>
            <p:nvPr/>
          </p:nvCxnSpPr>
          <p:spPr>
            <a:xfrm flipH="1">
              <a:off x="10924908"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7BFD715C-DB40-432F-896E-393390C9A4F1}"/>
                </a:ext>
              </a:extLst>
            </p:cNvPr>
            <p:cNvCxnSpPr>
              <a:cxnSpLocks/>
            </p:cNvCxnSpPr>
            <p:nvPr/>
          </p:nvCxnSpPr>
          <p:spPr>
            <a:xfrm flipH="1">
              <a:off x="11077585"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419DCD73-DA04-427A-85F5-C229731F9296}"/>
                </a:ext>
              </a:extLst>
            </p:cNvPr>
            <p:cNvCxnSpPr>
              <a:cxnSpLocks/>
            </p:cNvCxnSpPr>
            <p:nvPr/>
          </p:nvCxnSpPr>
          <p:spPr>
            <a:xfrm flipH="1">
              <a:off x="1138293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xmlns="" id="{59447CBE-93F1-49B0-AB7C-5E2E0AE9546E}"/>
                </a:ext>
              </a:extLst>
            </p:cNvPr>
            <p:cNvCxnSpPr>
              <a:cxnSpLocks/>
            </p:cNvCxnSpPr>
            <p:nvPr/>
          </p:nvCxnSpPr>
          <p:spPr>
            <a:xfrm flipH="1">
              <a:off x="1000884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25DE59CB-66DC-478F-B2F8-949010913E0B}"/>
                </a:ext>
              </a:extLst>
            </p:cNvPr>
            <p:cNvCxnSpPr>
              <a:cxnSpLocks/>
            </p:cNvCxnSpPr>
            <p:nvPr/>
          </p:nvCxnSpPr>
          <p:spPr>
            <a:xfrm flipH="1">
              <a:off x="10314200"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xmlns="" id="{5D99CC51-B9B2-4FBA-BCCA-34C9275E0D05}"/>
                </a:ext>
              </a:extLst>
            </p:cNvPr>
            <p:cNvCxnSpPr>
              <a:cxnSpLocks/>
            </p:cNvCxnSpPr>
            <p:nvPr/>
          </p:nvCxnSpPr>
          <p:spPr>
            <a:xfrm flipH="1">
              <a:off x="11230262"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874CFCD4-CFBE-4B22-9992-0BD77C382B3D}"/>
                </a:ext>
              </a:extLst>
            </p:cNvPr>
            <p:cNvCxnSpPr>
              <a:cxnSpLocks/>
            </p:cNvCxnSpPr>
            <p:nvPr/>
          </p:nvCxnSpPr>
          <p:spPr>
            <a:xfrm flipH="1">
              <a:off x="11535616"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xmlns="" id="{762F9FB9-2A94-4C2C-A3AD-6E5527DCD738}"/>
                </a:ext>
              </a:extLst>
            </p:cNvPr>
            <p:cNvCxnSpPr>
              <a:cxnSpLocks/>
            </p:cNvCxnSpPr>
            <p:nvPr/>
          </p:nvCxnSpPr>
          <p:spPr>
            <a:xfrm flipH="1">
              <a:off x="11688293"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ACFB2991-8D86-41FF-B32E-62D911245A49}"/>
                </a:ext>
              </a:extLst>
            </p:cNvPr>
            <p:cNvCxnSpPr>
              <a:cxnSpLocks/>
            </p:cNvCxnSpPr>
            <p:nvPr/>
          </p:nvCxnSpPr>
          <p:spPr>
            <a:xfrm flipH="1">
              <a:off x="11840969" y="6670366"/>
              <a:ext cx="235199" cy="187200"/>
            </a:xfrm>
            <a:prstGeom prst="line">
              <a:avLst/>
            </a:prstGeom>
          </p:spPr>
          <p:style>
            <a:lnRef idx="1">
              <a:schemeClr val="accent1"/>
            </a:lnRef>
            <a:fillRef idx="0">
              <a:schemeClr val="accent1"/>
            </a:fillRef>
            <a:effectRef idx="0">
              <a:schemeClr val="accent1"/>
            </a:effectRef>
            <a:fontRef idx="minor">
              <a:schemeClr val="tx1"/>
            </a:fontRef>
          </p:style>
        </p:cxnSp>
        <p:pic>
          <p:nvPicPr>
            <p:cNvPr id="89" name="图片 88" descr="图片包含 游戏机, 画&#10;&#10;描述已自动生成">
              <a:extLst>
                <a:ext uri="{FF2B5EF4-FFF2-40B4-BE49-F238E27FC236}">
                  <a16:creationId xmlns:a16="http://schemas.microsoft.com/office/drawing/2014/main" xmlns="" id="{80E0A9C3-BA05-4951-A39D-376C7AF23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35"/>
            <a:stretch/>
          </p:blipFill>
          <p:spPr>
            <a:xfrm>
              <a:off x="2202867" y="5371438"/>
              <a:ext cx="7792077" cy="1085923"/>
            </a:xfrm>
            <a:custGeom>
              <a:avLst/>
              <a:gdLst>
                <a:gd name="connsiteX0" fmla="*/ 3896038 w 7792077"/>
                <a:gd name="connsiteY0" fmla="*/ 309272 h 1085923"/>
                <a:gd name="connsiteX1" fmla="*/ 3844537 w 7792077"/>
                <a:gd name="connsiteY1" fmla="*/ 360773 h 1085923"/>
                <a:gd name="connsiteX2" fmla="*/ 3896038 w 7792077"/>
                <a:gd name="connsiteY2" fmla="*/ 412274 h 1085923"/>
                <a:gd name="connsiteX3" fmla="*/ 3947539 w 7792077"/>
                <a:gd name="connsiteY3" fmla="*/ 360773 h 1085923"/>
                <a:gd name="connsiteX4" fmla="*/ 3896038 w 7792077"/>
                <a:gd name="connsiteY4" fmla="*/ 309272 h 1085923"/>
                <a:gd name="connsiteX5" fmla="*/ 0 w 7792077"/>
                <a:gd name="connsiteY5" fmla="*/ 0 h 1085923"/>
                <a:gd name="connsiteX6" fmla="*/ 7792077 w 7792077"/>
                <a:gd name="connsiteY6" fmla="*/ 0 h 1085923"/>
                <a:gd name="connsiteX7" fmla="*/ 7792077 w 7792077"/>
                <a:gd name="connsiteY7" fmla="*/ 1085923 h 1085923"/>
                <a:gd name="connsiteX8" fmla="*/ 0 w 7792077"/>
                <a:gd name="connsiteY8" fmla="*/ 1085923 h 10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2077" h="1085923">
                  <a:moveTo>
                    <a:pt x="3896038" y="309272"/>
                  </a:moveTo>
                  <a:cubicBezTo>
                    <a:pt x="3867595" y="309272"/>
                    <a:pt x="3844537" y="332330"/>
                    <a:pt x="3844537" y="360773"/>
                  </a:cubicBezTo>
                  <a:cubicBezTo>
                    <a:pt x="3844537" y="389216"/>
                    <a:pt x="3867595" y="412274"/>
                    <a:pt x="3896038" y="412274"/>
                  </a:cubicBezTo>
                  <a:cubicBezTo>
                    <a:pt x="3924481" y="412274"/>
                    <a:pt x="3947539" y="389216"/>
                    <a:pt x="3947539" y="360773"/>
                  </a:cubicBezTo>
                  <a:cubicBezTo>
                    <a:pt x="3947539" y="332330"/>
                    <a:pt x="3924481" y="309272"/>
                    <a:pt x="3896038" y="309272"/>
                  </a:cubicBezTo>
                  <a:close/>
                  <a:moveTo>
                    <a:pt x="0" y="0"/>
                  </a:moveTo>
                  <a:lnTo>
                    <a:pt x="7792077" y="0"/>
                  </a:lnTo>
                  <a:lnTo>
                    <a:pt x="7792077" y="1085923"/>
                  </a:lnTo>
                  <a:lnTo>
                    <a:pt x="0" y="1085923"/>
                  </a:lnTo>
                  <a:close/>
                </a:path>
              </a:pathLst>
            </a:custGeom>
          </p:spPr>
        </p:pic>
      </p:grpSp>
      <p:pic>
        <p:nvPicPr>
          <p:cNvPr id="101" name="图片 100">
            <a:extLst>
              <a:ext uri="{FF2B5EF4-FFF2-40B4-BE49-F238E27FC236}">
                <a16:creationId xmlns:a16="http://schemas.microsoft.com/office/drawing/2014/main" xmlns="" id="{98A44D50-BD05-448A-8615-D297CAE3B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713" y="841106"/>
            <a:ext cx="1562084" cy="1204837"/>
          </a:xfrm>
          <a:prstGeom prst="rect">
            <a:avLst/>
          </a:prstGeom>
        </p:spPr>
      </p:pic>
      <p:sp>
        <p:nvSpPr>
          <p:cNvPr id="5" name="矩形 4"/>
          <p:cNvSpPr/>
          <p:nvPr/>
        </p:nvSpPr>
        <p:spPr>
          <a:xfrm>
            <a:off x="2870186" y="2282497"/>
            <a:ext cx="6340197" cy="1938992"/>
          </a:xfrm>
          <a:prstGeom prst="rect">
            <a:avLst/>
          </a:prstGeom>
        </p:spPr>
        <p:txBody>
          <a:bodyPr wrap="none">
            <a:spAutoFit/>
          </a:bodyPr>
          <a:lstStyle/>
          <a:p>
            <a:r>
              <a:rPr lang="zh-CN" altLang="en-US" sz="12000" b="1" dirty="0">
                <a:solidFill>
                  <a:srgbClr val="C00000"/>
                </a:solidFill>
                <a:latin typeface="思源黑体 CN Heavy" panose="020B0A00000000000000" pitchFamily="34" charset="-122"/>
                <a:ea typeface="思源黑体 CN Heavy" panose="020B0A00000000000000" pitchFamily="34" charset="-122"/>
                <a:sym typeface="思源黑体 CN Normal" panose="020B0400000000000000" pitchFamily="34" charset="-122"/>
              </a:rPr>
              <a:t>感谢聆听</a:t>
            </a:r>
            <a:endParaRPr lang="zh-CN" altLang="en-US" sz="12000" dirty="0"/>
          </a:p>
        </p:txBody>
      </p:sp>
    </p:spTree>
    <p:extLst>
      <p:ext uri="{BB962C8B-B14F-4D97-AF65-F5344CB8AC3E}">
        <p14:creationId xmlns:p14="http://schemas.microsoft.com/office/powerpoint/2010/main" val="2196577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childTnLst>
                          </p:cTn>
                        </p:par>
                        <p:par>
                          <p:cTn id="10" fill="hold">
                            <p:stCondLst>
                              <p:cond delay="500"/>
                            </p:stCondLst>
                            <p:childTnLst>
                              <p:par>
                                <p:cTn id="11" presetID="23" presetClass="entr" presetSubtype="3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6*min(max(#ppt_w*#ppt_h,.3),1)-7.4)/-.7*#ppt_w"/>
                                          </p:val>
                                        </p:tav>
                                        <p:tav tm="100000">
                                          <p:val>
                                            <p:strVal val="#ppt_w"/>
                                          </p:val>
                                        </p:tav>
                                      </p:tavLst>
                                    </p:anim>
                                    <p:anim calcmode="lin" valueType="num">
                                      <p:cBhvr>
                                        <p:cTn id="14" dur="500" fill="hold"/>
                                        <p:tgtEl>
                                          <p:spTgt spid="5"/>
                                        </p:tgtEl>
                                        <p:attrNameLst>
                                          <p:attrName>ppt_h</p:attrName>
                                        </p:attrNameLst>
                                      </p:cBhvr>
                                      <p:tavLst>
                                        <p:tav tm="0">
                                          <p:val>
                                            <p:strVal val="(6*min(max(#ppt_w*#ppt_h,.3),1)-7.4)/-.7*#ppt_h"/>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25332" y="434470"/>
            <a:ext cx="3194763" cy="996931"/>
            <a:chOff x="2140554" y="1217658"/>
            <a:chExt cx="3195503" cy="997162"/>
          </a:xfrm>
        </p:grpSpPr>
        <p:sp>
          <p:nvSpPr>
            <p:cNvPr id="6" name="TextBox 6"/>
            <p:cNvSpPr txBox="1"/>
            <p:nvPr/>
          </p:nvSpPr>
          <p:spPr>
            <a:xfrm>
              <a:off x="2140554" y="1217658"/>
              <a:ext cx="1699503" cy="997162"/>
            </a:xfrm>
            <a:prstGeom prst="rect">
              <a:avLst/>
            </a:prstGeom>
            <a:noFill/>
          </p:spPr>
          <p:txBody>
            <a:bodyPr wrap="none" lIns="109671" tIns="54834" rIns="109671" bIns="54834">
              <a:spAutoFit/>
            </a:bodyPr>
            <a:lstStyle/>
            <a:p>
              <a:pPr algn="ctr" defTabSz="1218926">
                <a:defRPr/>
              </a:pPr>
              <a:r>
                <a:rPr lang="zh-CN" altLang="en-US" sz="5759" b="1" dirty="0">
                  <a:ln w="6350">
                    <a:noFill/>
                  </a:ln>
                  <a:solidFill>
                    <a:schemeClr val="bg1"/>
                  </a:solidFill>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前言</a:t>
              </a:r>
            </a:p>
          </p:txBody>
        </p:sp>
        <p:sp>
          <p:nvSpPr>
            <p:cNvPr id="7" name="TextBox 8"/>
            <p:cNvSpPr txBox="1">
              <a:spLocks noChangeArrowheads="1"/>
            </p:cNvSpPr>
            <p:nvPr/>
          </p:nvSpPr>
          <p:spPr bwMode="auto">
            <a:xfrm>
              <a:off x="3779221" y="1699648"/>
              <a:ext cx="1556836" cy="44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71" tIns="54834" rIns="109671" bIns="5483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926" eaLnBrk="1" hangingPunct="1"/>
              <a:r>
                <a:rPr lang="en-US" altLang="zh-CN" sz="2160" dirty="0">
                  <a:solidFill>
                    <a:schemeClr val="bg1"/>
                  </a:solidFill>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QIAN YAN</a:t>
              </a:r>
              <a:endParaRPr lang="zh-CN" altLang="en-US" sz="2160" dirty="0">
                <a:solidFill>
                  <a:schemeClr val="bg1"/>
                </a:solidFill>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sp>
        <p:nvSpPr>
          <p:cNvPr id="13" name="PA-1022166">
            <a:extLst>
              <a:ext uri="{FF2B5EF4-FFF2-40B4-BE49-F238E27FC236}">
                <a16:creationId xmlns:a16="http://schemas.microsoft.com/office/drawing/2014/main" xmlns="" id="{F019C7D2-B453-45AE-882A-B2E2AB8172C5}"/>
              </a:ext>
            </a:extLst>
          </p:cNvPr>
          <p:cNvSpPr/>
          <p:nvPr>
            <p:custDataLst>
              <p:tags r:id="rId1"/>
            </p:custDataLst>
          </p:nvPr>
        </p:nvSpPr>
        <p:spPr>
          <a:xfrm>
            <a:off x="2160025" y="2446968"/>
            <a:ext cx="8148304" cy="1852815"/>
          </a:xfrm>
          <a:prstGeom prst="rect">
            <a:avLst/>
          </a:prstGeom>
        </p:spPr>
        <p:txBody>
          <a:bodyPr wrap="square">
            <a:spAutoFit/>
          </a:bodyPr>
          <a:lstStyle/>
          <a:p>
            <a:pPr algn="just">
              <a:lnSpc>
                <a:spcPct val="130000"/>
              </a:lnSpc>
            </a:pPr>
            <a:r>
              <a:rPr lang="zh-CN" altLang="en-US" sz="22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         </a:t>
            </a:r>
            <a:r>
              <a:rPr lang="en-US" altLang="zh-CN" sz="2200" dirty="0" smtClean="0">
                <a:solidFill>
                  <a:schemeClr val="tx1">
                    <a:lumMod val="85000"/>
                    <a:lumOff val="15000"/>
                  </a:schemeClr>
                </a:solidFill>
                <a:latin typeface="思源黑体 CN Normal" panose="020B0400000000000000" pitchFamily="34" charset="-122"/>
                <a:ea typeface="思源黑体 CN Normal" panose="020B0400000000000000" pitchFamily="34" charset="-122"/>
              </a:rPr>
              <a:t>2021</a:t>
            </a:r>
            <a:r>
              <a:rPr lang="zh-CN"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年</a:t>
            </a:r>
            <a:r>
              <a:rPr lang="en-US"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6</a:t>
            </a:r>
            <a:r>
              <a:rPr lang="zh-CN"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月，中共中央印发《中国共产党党徽党旗条例》（中发〔</a:t>
            </a:r>
            <a:r>
              <a:rPr lang="en-US"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2021</a:t>
            </a:r>
            <a:r>
              <a:rPr lang="zh-CN"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en-US"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29</a:t>
            </a:r>
            <a:r>
              <a:rPr lang="zh-CN" altLang="zh-CN" sz="22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号，以下简称《条例》），这是我们党历史上第一部关于党徽党旗的基础主干法规，是党徽党旗制作、使用、管理的基本遵循。</a:t>
            </a:r>
            <a:endParaRPr lang="zh-CN" altLang="en-US" sz="22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PA-1022170">
            <a:extLst>
              <a:ext uri="{FF2B5EF4-FFF2-40B4-BE49-F238E27FC236}">
                <a16:creationId xmlns:a16="http://schemas.microsoft.com/office/drawing/2014/main" xmlns="" id="{94C8223E-A1C3-4621-8B35-841A1D302933}"/>
              </a:ext>
            </a:extLst>
          </p:cNvPr>
          <p:cNvSpPr/>
          <p:nvPr>
            <p:custDataLst>
              <p:tags r:id="rId2"/>
            </p:custDataLst>
          </p:nvPr>
        </p:nvSpPr>
        <p:spPr>
          <a:xfrm>
            <a:off x="2160025" y="4802098"/>
            <a:ext cx="8604862" cy="243784"/>
          </a:xfrm>
          <a:prstGeom prst="rect">
            <a:avLst/>
          </a:prstGeom>
          <a:solidFill>
            <a:srgbClr val="C00000"/>
          </a:solidFill>
          <a:ln w="12700" cap="flat" cmpd="sng" algn="ctr">
            <a:noFill/>
            <a:prstDash val="solid"/>
            <a:miter lim="800000"/>
          </a:ln>
          <a:effectLst/>
        </p:spPr>
        <p:txBody>
          <a:bodyPr rtlCol="0" anchor="ctr"/>
          <a:lstStyle/>
          <a:p>
            <a:pPr algn="ctr" defTabSz="914217">
              <a:defRPr/>
            </a:pPr>
            <a:endParaRPr lang="zh-CN" altLang="en-US"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extLst>
      <p:ext uri="{BB962C8B-B14F-4D97-AF65-F5344CB8AC3E}">
        <p14:creationId xmlns:p14="http://schemas.microsoft.com/office/powerpoint/2010/main" val="242637089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1391322" y="1560783"/>
            <a:ext cx="9753600" cy="923330"/>
          </a:xfrm>
          <a:prstGeom prst="rect">
            <a:avLst/>
          </a:prstGeom>
        </p:spPr>
        <p:txBody>
          <a:bodyPr wrap="square">
            <a:spAutoFit/>
          </a:bodyPr>
          <a:lstStyle/>
          <a:p>
            <a:r>
              <a:rPr lang="zh-CN" altLang="en-US" dirty="0"/>
              <a:t>　　第一条　为了规范党徽党旗制作、使用、管理，充分发挥党徽党旗的政治功能，增强党的凝聚力、战斗力，激发党员党的意识，激励全党不忘初心、牢记使命，坚定理想信念，团结带领全国各族人民在党的旗帜下奋勇前进，根据</a:t>
            </a:r>
            <a:r>
              <a:rPr lang="en-US" altLang="zh-CN" dirty="0"/>
              <a:t>《</a:t>
            </a:r>
            <a:r>
              <a:rPr lang="zh-CN" altLang="en-US" dirty="0"/>
              <a:t>中国共产党章程</a:t>
            </a:r>
            <a:r>
              <a:rPr lang="en-US" altLang="zh-CN" dirty="0"/>
              <a:t>》</a:t>
            </a:r>
            <a:r>
              <a:rPr lang="zh-CN" altLang="en-US" dirty="0"/>
              <a:t>，制定本条例。</a:t>
            </a:r>
          </a:p>
        </p:txBody>
      </p:sp>
      <p:sp>
        <p:nvSpPr>
          <p:cNvPr id="3" name="矩形 2"/>
          <p:cNvSpPr/>
          <p:nvPr/>
        </p:nvSpPr>
        <p:spPr>
          <a:xfrm>
            <a:off x="1488140" y="2663899"/>
            <a:ext cx="9656781" cy="1200329"/>
          </a:xfrm>
          <a:prstGeom prst="rect">
            <a:avLst/>
          </a:prstGeom>
        </p:spPr>
        <p:txBody>
          <a:bodyPr wrap="square">
            <a:spAutoFit/>
          </a:bodyPr>
          <a:lstStyle/>
          <a:p>
            <a:r>
              <a:rPr lang="zh-CN" altLang="en-US" dirty="0" smtClean="0"/>
              <a:t>   第二</a:t>
            </a:r>
            <a:r>
              <a:rPr lang="zh-CN" altLang="en-US" dirty="0"/>
              <a:t>条　</a:t>
            </a:r>
            <a:r>
              <a:rPr lang="zh-CN" altLang="en-US" dirty="0">
                <a:solidFill>
                  <a:srgbClr val="FF0000"/>
                </a:solidFill>
              </a:rPr>
              <a:t>中国共产党党徽为镰刀和锤头组成的图案。中国共产党党旗为旗面缀有金黄色党徽图案的红旗</a:t>
            </a:r>
            <a:r>
              <a:rPr lang="zh-CN" altLang="en-US" dirty="0" smtClean="0">
                <a:solidFill>
                  <a:srgbClr val="FF0000"/>
                </a:solidFill>
              </a:rPr>
              <a:t>。</a:t>
            </a:r>
            <a:r>
              <a:rPr lang="zh-CN" altLang="en-US" dirty="0"/>
              <a:t>党徽党旗表明中国共产党是中国工人阶级的先锋队，同时是中国人民和中华民族的先锋队，是为中国人民谋幸福、为中华民族谋复兴，为坚持和发展中国特色社会主义、为实现共产主义远大理想而不懈奋斗的马克思主义</a:t>
            </a:r>
            <a:r>
              <a:rPr lang="zh-CN" altLang="en-US" dirty="0" smtClean="0"/>
              <a:t>政党。</a:t>
            </a:r>
            <a:endParaRPr lang="zh-CN" altLang="en-US" dirty="0"/>
          </a:p>
        </p:txBody>
      </p:sp>
      <p:sp>
        <p:nvSpPr>
          <p:cNvPr id="5" name="矩形 4"/>
          <p:cNvSpPr/>
          <p:nvPr/>
        </p:nvSpPr>
        <p:spPr>
          <a:xfrm>
            <a:off x="1337529" y="4074541"/>
            <a:ext cx="9570725" cy="646331"/>
          </a:xfrm>
          <a:prstGeom prst="rect">
            <a:avLst/>
          </a:prstGeom>
        </p:spPr>
        <p:txBody>
          <a:bodyPr wrap="square">
            <a:spAutoFit/>
          </a:bodyPr>
          <a:lstStyle/>
          <a:p>
            <a:r>
              <a:rPr lang="zh-CN" altLang="en-US" dirty="0"/>
              <a:t>　　第三条　中国共产党的党徽党旗是中国共产党的象征和标志</a:t>
            </a:r>
            <a:r>
              <a:rPr lang="zh-CN" altLang="en-US" dirty="0" smtClean="0"/>
              <a:t>。党</a:t>
            </a:r>
            <a:r>
              <a:rPr lang="zh-CN" altLang="en-US" dirty="0"/>
              <a:t>的各级组织和每一个党员都要维护党徽党旗的尊严。</a:t>
            </a:r>
          </a:p>
        </p:txBody>
      </p:sp>
      <p:sp>
        <p:nvSpPr>
          <p:cNvPr id="9" name="矩形 8"/>
          <p:cNvSpPr/>
          <p:nvPr/>
        </p:nvSpPr>
        <p:spPr>
          <a:xfrm>
            <a:off x="1316015" y="5009937"/>
            <a:ext cx="9796631" cy="646331"/>
          </a:xfrm>
          <a:prstGeom prst="rect">
            <a:avLst/>
          </a:prstGeom>
        </p:spPr>
        <p:txBody>
          <a:bodyPr wrap="square">
            <a:spAutoFit/>
          </a:bodyPr>
          <a:lstStyle/>
          <a:p>
            <a:r>
              <a:rPr lang="zh-CN" altLang="en-US" dirty="0" smtClean="0"/>
              <a:t>　　第四条　党徽党旗制作、使用、管理必须坚持统一标准、统一规范，坚持分级负责、集中管理。</a:t>
            </a:r>
            <a:endParaRPr lang="zh-CN" altLang="en-US" dirty="0"/>
          </a:p>
        </p:txBody>
      </p:sp>
    </p:spTree>
    <p:extLst>
      <p:ext uri="{BB962C8B-B14F-4D97-AF65-F5344CB8AC3E}">
        <p14:creationId xmlns:p14="http://schemas.microsoft.com/office/powerpoint/2010/main" val="399708468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4" name="矩形 3"/>
          <p:cNvSpPr/>
          <p:nvPr/>
        </p:nvSpPr>
        <p:spPr>
          <a:xfrm>
            <a:off x="1086377" y="1406168"/>
            <a:ext cx="9961727" cy="1754326"/>
          </a:xfrm>
          <a:prstGeom prst="rect">
            <a:avLst/>
          </a:prstGeom>
        </p:spPr>
        <p:txBody>
          <a:bodyPr wrap="square">
            <a:spAutoFit/>
          </a:bodyPr>
          <a:lstStyle/>
          <a:p>
            <a:r>
              <a:rPr lang="zh-CN" altLang="en-US" dirty="0"/>
              <a:t>　　第五条　党徽直径的通用尺度为下列</a:t>
            </a:r>
            <a:r>
              <a:rPr lang="en-US" altLang="zh-CN" dirty="0"/>
              <a:t>3</a:t>
            </a:r>
            <a:r>
              <a:rPr lang="zh-CN" altLang="en-US" dirty="0"/>
              <a:t>种：</a:t>
            </a:r>
          </a:p>
          <a:p>
            <a:r>
              <a:rPr lang="zh-CN" altLang="en-US" dirty="0"/>
              <a:t>　　（一）</a:t>
            </a:r>
            <a:r>
              <a:rPr lang="en-US" altLang="zh-CN" dirty="0"/>
              <a:t>100</a:t>
            </a:r>
            <a:r>
              <a:rPr lang="zh-CN" altLang="en-US" dirty="0"/>
              <a:t>厘米；</a:t>
            </a:r>
          </a:p>
          <a:p>
            <a:r>
              <a:rPr lang="zh-CN" altLang="en-US" dirty="0"/>
              <a:t>　　（二）</a:t>
            </a:r>
            <a:r>
              <a:rPr lang="en-US" altLang="zh-CN" dirty="0"/>
              <a:t>80</a:t>
            </a:r>
            <a:r>
              <a:rPr lang="zh-CN" altLang="en-US" dirty="0"/>
              <a:t>厘米；</a:t>
            </a:r>
          </a:p>
          <a:p>
            <a:r>
              <a:rPr lang="zh-CN" altLang="en-US" dirty="0"/>
              <a:t>　　（三）</a:t>
            </a:r>
            <a:r>
              <a:rPr lang="en-US" altLang="zh-CN" dirty="0"/>
              <a:t>60</a:t>
            </a:r>
            <a:r>
              <a:rPr lang="zh-CN" altLang="en-US" dirty="0"/>
              <a:t>厘米</a:t>
            </a:r>
            <a:r>
              <a:rPr lang="zh-CN" altLang="en-US" dirty="0" smtClean="0"/>
              <a:t>。</a:t>
            </a:r>
            <a:endParaRPr lang="en-US" altLang="zh-CN" dirty="0" smtClean="0"/>
          </a:p>
          <a:p>
            <a:r>
              <a:rPr lang="zh-CN" altLang="en-US" dirty="0" smtClean="0"/>
              <a:t>    需要</a:t>
            </a:r>
            <a:r>
              <a:rPr lang="zh-CN" altLang="en-US" dirty="0"/>
              <a:t>悬挂非通用尺度党徽的，应当按照通用尺度成比例适当放大或者缩小，与悬挂背景、场合相适应</a:t>
            </a:r>
            <a:r>
              <a:rPr lang="zh-CN" altLang="en-US" dirty="0" smtClean="0"/>
              <a:t>。</a:t>
            </a:r>
            <a:r>
              <a:rPr lang="zh-CN" altLang="en-US" dirty="0"/>
              <a:t>党徽图案一般使用金黄色或者红色。</a:t>
            </a:r>
          </a:p>
        </p:txBody>
      </p:sp>
      <p:sp>
        <p:nvSpPr>
          <p:cNvPr id="9" name="矩形 8"/>
          <p:cNvSpPr/>
          <p:nvPr/>
        </p:nvSpPr>
        <p:spPr>
          <a:xfrm>
            <a:off x="1086376" y="3393676"/>
            <a:ext cx="9821877" cy="1754326"/>
          </a:xfrm>
          <a:prstGeom prst="rect">
            <a:avLst/>
          </a:prstGeom>
        </p:spPr>
        <p:txBody>
          <a:bodyPr wrap="square">
            <a:spAutoFit/>
          </a:bodyPr>
          <a:lstStyle/>
          <a:p>
            <a:r>
              <a:rPr lang="zh-CN" altLang="en-US" dirty="0"/>
              <a:t>　　第六条　下列情形应当使用党徽或者党徽图案：</a:t>
            </a:r>
          </a:p>
          <a:p>
            <a:r>
              <a:rPr lang="zh-CN" altLang="en-US" dirty="0"/>
              <a:t>　　（一）召开党的全国代表大会、代表会议和地方各级代表大会、代表会议，在显著位置悬挂党徽，并在党徽两侧各布</a:t>
            </a:r>
            <a:r>
              <a:rPr lang="en-US" altLang="zh-CN" dirty="0"/>
              <a:t>5</a:t>
            </a:r>
            <a:r>
              <a:rPr lang="zh-CN" altLang="en-US" dirty="0"/>
              <a:t>面红旗；</a:t>
            </a:r>
          </a:p>
          <a:p>
            <a:r>
              <a:rPr lang="zh-CN" altLang="en-US" dirty="0"/>
              <a:t>　　（二）召开党的中央和地方委员会全体会议，在显著位置悬挂党徽；</a:t>
            </a:r>
          </a:p>
          <a:p>
            <a:r>
              <a:rPr lang="zh-CN" altLang="en-US" dirty="0"/>
              <a:t>　　（三）党的中央和地方委员会及其工作部门、党的中央和地方委员会在特定地域派出的代表机关及其工作部门、党的纪律检查机关、党组、党的基层组织的印章（印模），中间刻党徽图案。</a:t>
            </a:r>
          </a:p>
        </p:txBody>
      </p:sp>
    </p:spTree>
    <p:extLst>
      <p:ext uri="{BB962C8B-B14F-4D97-AF65-F5344CB8AC3E}">
        <p14:creationId xmlns:p14="http://schemas.microsoft.com/office/powerpoint/2010/main" val="399708468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1075619" y="1287912"/>
            <a:ext cx="10477947" cy="2862322"/>
          </a:xfrm>
          <a:prstGeom prst="rect">
            <a:avLst/>
          </a:prstGeom>
        </p:spPr>
        <p:txBody>
          <a:bodyPr wrap="square">
            <a:spAutoFit/>
          </a:bodyPr>
          <a:lstStyle/>
          <a:p>
            <a:r>
              <a:rPr lang="zh-CN" altLang="en-US" dirty="0"/>
              <a:t>　　第七条　</a:t>
            </a:r>
            <a:r>
              <a:rPr lang="zh-CN" altLang="en-US" dirty="0">
                <a:solidFill>
                  <a:srgbClr val="FF0000"/>
                </a:solidFill>
              </a:rPr>
              <a:t>党的基层委员会召开党员大会或者党员代表大会，根据需要可以悬挂党徽。</a:t>
            </a:r>
          </a:p>
          <a:p>
            <a:r>
              <a:rPr lang="zh-CN" altLang="en-US" dirty="0">
                <a:solidFill>
                  <a:srgbClr val="FF0000"/>
                </a:solidFill>
              </a:rPr>
              <a:t>　　下列情形可以使用党徽图案：</a:t>
            </a:r>
          </a:p>
          <a:p>
            <a:r>
              <a:rPr lang="zh-CN" altLang="en-US" dirty="0"/>
              <a:t>　　（一）党内重要会议、重要活动使用的证件、标识等；</a:t>
            </a:r>
          </a:p>
          <a:p>
            <a:r>
              <a:rPr lang="zh-CN" altLang="en-US" dirty="0"/>
              <a:t>　　（二）党的各级组织颁发的奖章、徽章、奖状、证书和其他荣誉性文书、证件，制作的有关工作证件等；</a:t>
            </a:r>
          </a:p>
          <a:p>
            <a:r>
              <a:rPr lang="zh-CN" altLang="en-US" dirty="0"/>
              <a:t>　　（三）党内重要出版物、宣传品等；</a:t>
            </a:r>
          </a:p>
          <a:p>
            <a:r>
              <a:rPr lang="zh-CN" altLang="en-US" dirty="0"/>
              <a:t>　　（四）党的各级组织的网络网站；</a:t>
            </a:r>
          </a:p>
          <a:p>
            <a:r>
              <a:rPr lang="zh-CN" altLang="en-US" dirty="0"/>
              <a:t>　　（五）党员教育基地、党员先锋岗、党建宣传栏（墙），以及党群服务中心、党员活动室等基层党组织活动场所；</a:t>
            </a:r>
          </a:p>
          <a:p>
            <a:r>
              <a:rPr lang="zh-CN" altLang="en-US" dirty="0"/>
              <a:t>　　（六）开展党的对外交往</a:t>
            </a:r>
            <a:r>
              <a:rPr lang="zh-CN" altLang="en-US" dirty="0" smtClean="0"/>
              <a:t>活动。</a:t>
            </a:r>
            <a:endParaRPr lang="zh-CN" altLang="en-US" dirty="0"/>
          </a:p>
        </p:txBody>
      </p:sp>
      <p:sp>
        <p:nvSpPr>
          <p:cNvPr id="5" name="矩形 4"/>
          <p:cNvSpPr/>
          <p:nvPr/>
        </p:nvSpPr>
        <p:spPr>
          <a:xfrm>
            <a:off x="1086377" y="4318365"/>
            <a:ext cx="10456433" cy="2031325"/>
          </a:xfrm>
          <a:prstGeom prst="rect">
            <a:avLst/>
          </a:prstGeom>
        </p:spPr>
        <p:txBody>
          <a:bodyPr wrap="square">
            <a:spAutoFit/>
          </a:bodyPr>
          <a:lstStyle/>
          <a:p>
            <a:r>
              <a:rPr lang="zh-CN" altLang="en-US" dirty="0"/>
              <a:t>　　第八条　党旗的通用尺度为下列</a:t>
            </a:r>
            <a:r>
              <a:rPr lang="en-US" altLang="zh-CN" dirty="0"/>
              <a:t>5</a:t>
            </a:r>
            <a:r>
              <a:rPr lang="zh-CN" altLang="en-US" dirty="0"/>
              <a:t>种：</a:t>
            </a:r>
          </a:p>
          <a:p>
            <a:r>
              <a:rPr lang="zh-CN" altLang="en-US" dirty="0"/>
              <a:t>　　（一）长</a:t>
            </a:r>
            <a:r>
              <a:rPr lang="en-US" altLang="zh-CN" dirty="0"/>
              <a:t>288</a:t>
            </a:r>
            <a:r>
              <a:rPr lang="zh-CN" altLang="en-US" dirty="0"/>
              <a:t>厘米，宽</a:t>
            </a:r>
            <a:r>
              <a:rPr lang="en-US" altLang="zh-CN" dirty="0"/>
              <a:t>192</a:t>
            </a:r>
            <a:r>
              <a:rPr lang="zh-CN" altLang="en-US" dirty="0"/>
              <a:t>厘米；</a:t>
            </a:r>
          </a:p>
          <a:p>
            <a:r>
              <a:rPr lang="zh-CN" altLang="en-US" dirty="0"/>
              <a:t>　　（二）长</a:t>
            </a:r>
            <a:r>
              <a:rPr lang="en-US" altLang="zh-CN" dirty="0"/>
              <a:t>240</a:t>
            </a:r>
            <a:r>
              <a:rPr lang="zh-CN" altLang="en-US" dirty="0"/>
              <a:t>厘米，宽</a:t>
            </a:r>
            <a:r>
              <a:rPr lang="en-US" altLang="zh-CN" dirty="0"/>
              <a:t>160</a:t>
            </a:r>
            <a:r>
              <a:rPr lang="zh-CN" altLang="en-US" dirty="0"/>
              <a:t>厘米；</a:t>
            </a:r>
          </a:p>
          <a:p>
            <a:r>
              <a:rPr lang="zh-CN" altLang="en-US" dirty="0"/>
              <a:t>　　（三）长</a:t>
            </a:r>
            <a:r>
              <a:rPr lang="en-US" altLang="zh-CN" dirty="0"/>
              <a:t>192</a:t>
            </a:r>
            <a:r>
              <a:rPr lang="zh-CN" altLang="en-US" dirty="0"/>
              <a:t>厘米，宽</a:t>
            </a:r>
            <a:r>
              <a:rPr lang="en-US" altLang="zh-CN" dirty="0"/>
              <a:t>128</a:t>
            </a:r>
            <a:r>
              <a:rPr lang="zh-CN" altLang="en-US" dirty="0"/>
              <a:t>厘米；</a:t>
            </a:r>
          </a:p>
          <a:p>
            <a:r>
              <a:rPr lang="zh-CN" altLang="en-US" dirty="0"/>
              <a:t>　　（四）长</a:t>
            </a:r>
            <a:r>
              <a:rPr lang="en-US" altLang="zh-CN" dirty="0"/>
              <a:t>144</a:t>
            </a:r>
            <a:r>
              <a:rPr lang="zh-CN" altLang="en-US" dirty="0"/>
              <a:t>厘米，宽</a:t>
            </a:r>
            <a:r>
              <a:rPr lang="en-US" altLang="zh-CN" dirty="0"/>
              <a:t>96</a:t>
            </a:r>
            <a:r>
              <a:rPr lang="zh-CN" altLang="en-US" dirty="0"/>
              <a:t>厘米；</a:t>
            </a:r>
          </a:p>
          <a:p>
            <a:r>
              <a:rPr lang="zh-CN" altLang="en-US" dirty="0"/>
              <a:t>　　（五）长</a:t>
            </a:r>
            <a:r>
              <a:rPr lang="en-US" altLang="zh-CN" dirty="0"/>
              <a:t>96</a:t>
            </a:r>
            <a:r>
              <a:rPr lang="zh-CN" altLang="en-US" dirty="0"/>
              <a:t>厘米，宽</a:t>
            </a:r>
            <a:r>
              <a:rPr lang="en-US" altLang="zh-CN" dirty="0"/>
              <a:t>64</a:t>
            </a:r>
            <a:r>
              <a:rPr lang="zh-CN" altLang="en-US" dirty="0"/>
              <a:t>厘米。</a:t>
            </a:r>
          </a:p>
          <a:p>
            <a:r>
              <a:rPr lang="zh-CN" altLang="en-US" dirty="0"/>
              <a:t>　　在特定场合需要使用非通用尺度党旗的，应当按照通用尺度成比例适当放大或者缩小。</a:t>
            </a:r>
          </a:p>
        </p:txBody>
      </p:sp>
    </p:spTree>
    <p:extLst>
      <p:ext uri="{BB962C8B-B14F-4D97-AF65-F5344CB8AC3E}">
        <p14:creationId xmlns:p14="http://schemas.microsoft.com/office/powerpoint/2010/main" val="12766901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1086377" y="1248843"/>
            <a:ext cx="9929454" cy="1477328"/>
          </a:xfrm>
          <a:prstGeom prst="rect">
            <a:avLst/>
          </a:prstGeom>
        </p:spPr>
        <p:txBody>
          <a:bodyPr wrap="square">
            <a:spAutoFit/>
          </a:bodyPr>
          <a:lstStyle/>
          <a:p>
            <a:r>
              <a:rPr lang="zh-CN" altLang="en-US" dirty="0"/>
              <a:t>　　第九条　</a:t>
            </a:r>
            <a:r>
              <a:rPr lang="zh-CN" altLang="en-US" dirty="0">
                <a:solidFill>
                  <a:srgbClr val="FF0000"/>
                </a:solidFill>
              </a:rPr>
              <a:t>下列情形应当使用党旗：</a:t>
            </a:r>
          </a:p>
          <a:p>
            <a:r>
              <a:rPr lang="zh-CN" altLang="en-US" dirty="0"/>
              <a:t>　　（一）举行新党员入党宣誓仪式，组织党员重温入党誓词；</a:t>
            </a:r>
          </a:p>
          <a:p>
            <a:r>
              <a:rPr lang="zh-CN" altLang="en-US" dirty="0"/>
              <a:t>　　（二）党内举行重大庆祝、纪念活动；</a:t>
            </a:r>
          </a:p>
          <a:p>
            <a:r>
              <a:rPr lang="zh-CN" altLang="en-US" dirty="0"/>
              <a:t>　　（三）党的中央和地方委员会及其工作部门、党的中央和地方委员会在特定地域派出的代表机关及其工作部门、党的纪律检查机关、党组的会议室。</a:t>
            </a:r>
          </a:p>
        </p:txBody>
      </p:sp>
      <p:sp>
        <p:nvSpPr>
          <p:cNvPr id="5" name="矩形 4"/>
          <p:cNvSpPr/>
          <p:nvPr/>
        </p:nvSpPr>
        <p:spPr>
          <a:xfrm>
            <a:off x="978801" y="2910505"/>
            <a:ext cx="10349001" cy="2031325"/>
          </a:xfrm>
          <a:prstGeom prst="rect">
            <a:avLst/>
          </a:prstGeom>
        </p:spPr>
        <p:txBody>
          <a:bodyPr wrap="square">
            <a:spAutoFit/>
          </a:bodyPr>
          <a:lstStyle/>
          <a:p>
            <a:r>
              <a:rPr lang="zh-CN" altLang="en-US" dirty="0"/>
              <a:t>　　第十条　</a:t>
            </a:r>
            <a:r>
              <a:rPr lang="zh-CN" altLang="en-US" dirty="0">
                <a:solidFill>
                  <a:srgbClr val="FF0000"/>
                </a:solidFill>
              </a:rPr>
              <a:t>下列情形可以使用党旗：</a:t>
            </a:r>
          </a:p>
          <a:p>
            <a:r>
              <a:rPr lang="zh-CN" altLang="en-US" dirty="0"/>
              <a:t>　　（一）召开党员大会、党的基层代表大会；</a:t>
            </a:r>
          </a:p>
          <a:p>
            <a:r>
              <a:rPr lang="zh-CN" altLang="en-US" dirty="0"/>
              <a:t>　　（二）党的基层组织开展主题党日；</a:t>
            </a:r>
          </a:p>
          <a:p>
            <a:r>
              <a:rPr lang="zh-CN" altLang="en-US" dirty="0"/>
              <a:t>　　（三）党员教育基地、党员先锋岗，以及党群服务中心、党员活动室等基层党组织活动场所；</a:t>
            </a:r>
          </a:p>
          <a:p>
            <a:r>
              <a:rPr lang="zh-CN" altLang="en-US" dirty="0"/>
              <a:t>　　（四）在重要工作、重要项目攻关和抢险救灾、抗击疫情一线的党组织阵地、党员突击队等；</a:t>
            </a:r>
          </a:p>
          <a:p>
            <a:r>
              <a:rPr lang="zh-CN" altLang="en-US" dirty="0"/>
              <a:t>　　（五）开展党的对外交往活动。</a:t>
            </a:r>
          </a:p>
          <a:p>
            <a:r>
              <a:rPr lang="zh-CN" altLang="en-US" dirty="0"/>
              <a:t>　　除上述情形外，一般参照党徽图案可以使用情形使用党旗图案。</a:t>
            </a:r>
          </a:p>
        </p:txBody>
      </p:sp>
      <p:sp>
        <p:nvSpPr>
          <p:cNvPr id="6" name="矩形 5"/>
          <p:cNvSpPr/>
          <p:nvPr/>
        </p:nvSpPr>
        <p:spPr>
          <a:xfrm>
            <a:off x="978800" y="5151159"/>
            <a:ext cx="9929453" cy="1200329"/>
          </a:xfrm>
          <a:prstGeom prst="rect">
            <a:avLst/>
          </a:prstGeom>
        </p:spPr>
        <p:txBody>
          <a:bodyPr wrap="square">
            <a:spAutoFit/>
          </a:bodyPr>
          <a:lstStyle/>
          <a:p>
            <a:r>
              <a:rPr lang="zh-CN" altLang="en-US" dirty="0"/>
              <a:t>　　第十一条　特殊情形需要同时悬挂党旗和其他旗帜的，应当把党旗置于首要位置。</a:t>
            </a:r>
          </a:p>
          <a:p>
            <a:endParaRPr lang="zh-CN" altLang="en-US" dirty="0"/>
          </a:p>
          <a:p>
            <a:r>
              <a:rPr lang="zh-CN" altLang="en-US" dirty="0"/>
              <a:t>　　第十二条　制作非通用尺度的党徽党旗，在规定情形外使用党徽党旗及其图案的，应当报县级以上党委组织部门批准。</a:t>
            </a:r>
          </a:p>
        </p:txBody>
      </p:sp>
    </p:spTree>
    <p:extLst>
      <p:ext uri="{BB962C8B-B14F-4D97-AF65-F5344CB8AC3E}">
        <p14:creationId xmlns:p14="http://schemas.microsoft.com/office/powerpoint/2010/main" val="126353435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785163" y="1151174"/>
            <a:ext cx="9864908" cy="1754326"/>
          </a:xfrm>
          <a:prstGeom prst="rect">
            <a:avLst/>
          </a:prstGeom>
        </p:spPr>
        <p:txBody>
          <a:bodyPr wrap="square">
            <a:spAutoFit/>
          </a:bodyPr>
          <a:lstStyle/>
          <a:p>
            <a:r>
              <a:rPr lang="zh-CN" altLang="en-US" dirty="0"/>
              <a:t>　　第十三条　</a:t>
            </a:r>
            <a:r>
              <a:rPr lang="zh-CN" altLang="en-US" dirty="0">
                <a:solidFill>
                  <a:srgbClr val="FF0000"/>
                </a:solidFill>
              </a:rPr>
              <a:t>党徽党旗及其图案不得用于：</a:t>
            </a:r>
          </a:p>
          <a:p>
            <a:r>
              <a:rPr lang="zh-CN" altLang="en-US" dirty="0"/>
              <a:t>　　（一）商标、授予专利权的外观设计和商业广告；</a:t>
            </a:r>
          </a:p>
          <a:p>
            <a:r>
              <a:rPr lang="zh-CN" altLang="en-US" dirty="0"/>
              <a:t>　　（二）私人活动；</a:t>
            </a:r>
          </a:p>
          <a:p>
            <a:r>
              <a:rPr lang="zh-CN" altLang="en-US" dirty="0"/>
              <a:t>　　（三）私人场所、个人网络空间的标识物；</a:t>
            </a:r>
          </a:p>
          <a:p>
            <a:r>
              <a:rPr lang="zh-CN" altLang="en-US" dirty="0"/>
              <a:t>　　（四）个人日常用品、日常生活的陈设布置；</a:t>
            </a:r>
          </a:p>
          <a:p>
            <a:r>
              <a:rPr lang="zh-CN" altLang="en-US" dirty="0"/>
              <a:t>　　（五）其他不适宜的场所、情形和环境。</a:t>
            </a:r>
          </a:p>
        </p:txBody>
      </p:sp>
      <p:sp>
        <p:nvSpPr>
          <p:cNvPr id="5" name="矩形 4"/>
          <p:cNvSpPr/>
          <p:nvPr/>
        </p:nvSpPr>
        <p:spPr>
          <a:xfrm>
            <a:off x="892739" y="3041372"/>
            <a:ext cx="9867315" cy="2585323"/>
          </a:xfrm>
          <a:prstGeom prst="rect">
            <a:avLst/>
          </a:prstGeom>
        </p:spPr>
        <p:txBody>
          <a:bodyPr wrap="square">
            <a:spAutoFit/>
          </a:bodyPr>
          <a:lstStyle/>
          <a:p>
            <a:r>
              <a:rPr lang="zh-CN" altLang="en-US" dirty="0"/>
              <a:t>　　第十四条　不得在党徽党旗上添加任何文字、符号和图案等，不得使用破损、污损、褪色的党徽党旗，不得制作使用任何不符合本条例所附制法说明的党徽党旗。不得倒挂、倒插或者以其他有损党徽党旗尊严的方式升挂、使用党徽党旗。</a:t>
            </a:r>
          </a:p>
          <a:p>
            <a:r>
              <a:rPr lang="zh-CN" altLang="en-US" dirty="0"/>
              <a:t>　　不得随意丢弃党徽党旗。破损、污损、褪色、标记文字和符号等不符合制作使用规定的党徽党旗，应当按照规定收回、处置。党内举行重大庆祝、纪念活动后，按照谁发放、谁负责的原则，由有关单位收回或者妥善处置活动现场使用的党徽党旗。</a:t>
            </a:r>
          </a:p>
          <a:p>
            <a:endParaRPr lang="en-US" altLang="zh-CN" dirty="0" smtClean="0"/>
          </a:p>
          <a:p>
            <a:r>
              <a:rPr lang="zh-CN" altLang="en-US" dirty="0"/>
              <a:t>　　第十五条　党员去世后，经党员组织关系所在单位具有相关审批权限的基层党委同意，可以在其遗体或者骨灰盒上覆盖党旗，但党旗不得触及地面，不得随遗体火化，不得随骨灰盒掩埋。</a:t>
            </a:r>
          </a:p>
        </p:txBody>
      </p:sp>
    </p:spTree>
    <p:extLst>
      <p:ext uri="{BB962C8B-B14F-4D97-AF65-F5344CB8AC3E}">
        <p14:creationId xmlns:p14="http://schemas.microsoft.com/office/powerpoint/2010/main" val="126353435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1086377" y="1309350"/>
            <a:ext cx="10273698" cy="2308324"/>
          </a:xfrm>
          <a:prstGeom prst="rect">
            <a:avLst/>
          </a:prstGeom>
        </p:spPr>
        <p:txBody>
          <a:bodyPr wrap="square">
            <a:spAutoFit/>
          </a:bodyPr>
          <a:lstStyle/>
          <a:p>
            <a:r>
              <a:rPr lang="zh-CN" altLang="en-US" dirty="0"/>
              <a:t>　　第十六条　在网络、出版物等使用党徽党旗图案，应当置于显著位置。</a:t>
            </a:r>
          </a:p>
          <a:p>
            <a:r>
              <a:rPr lang="zh-CN" altLang="en-US" dirty="0"/>
              <a:t>　　网络、出版物等使用的党徽党旗图案标准版本，在共产党员网和中国共产党新闻网发布。</a:t>
            </a:r>
          </a:p>
          <a:p>
            <a:endParaRPr lang="zh-CN" altLang="en-US" dirty="0"/>
          </a:p>
          <a:p>
            <a:r>
              <a:rPr lang="zh-CN" altLang="en-US" dirty="0"/>
              <a:t>　　第十七条　党徽党旗知识应当作为党史学习教育、党员教育培训、入党积极分子培训等的重要内容</a:t>
            </a:r>
            <a:r>
              <a:rPr lang="zh-CN" altLang="en-US" dirty="0" smtClean="0"/>
              <a:t>。各级</a:t>
            </a:r>
            <a:r>
              <a:rPr lang="zh-CN" altLang="en-US" dirty="0"/>
              <a:t>党组织应当教育党员、共青团员、少先队员和人民群众，了解党徽党旗的历史和精神内涵，自觉规范使用党徽党旗及其图案，尊重和爱护党徽党旗</a:t>
            </a:r>
            <a:r>
              <a:rPr lang="zh-CN" altLang="en-US" dirty="0" smtClean="0"/>
              <a:t>。各</a:t>
            </a:r>
            <a:r>
              <a:rPr lang="zh-CN" altLang="en-US" dirty="0"/>
              <a:t>新闻、出版单位应当加强对党徽党旗知识的宣传，报道和使用含有规范党徽党旗图案的消息和图片，维护党的形象。</a:t>
            </a:r>
          </a:p>
          <a:p>
            <a:endParaRPr lang="zh-CN" altLang="en-US" dirty="0"/>
          </a:p>
        </p:txBody>
      </p:sp>
      <p:sp>
        <p:nvSpPr>
          <p:cNvPr id="5" name="矩形 4"/>
          <p:cNvSpPr/>
          <p:nvPr/>
        </p:nvSpPr>
        <p:spPr>
          <a:xfrm>
            <a:off x="1039267" y="3429855"/>
            <a:ext cx="10477948" cy="3139321"/>
          </a:xfrm>
          <a:prstGeom prst="rect">
            <a:avLst/>
          </a:prstGeom>
        </p:spPr>
        <p:txBody>
          <a:bodyPr wrap="square">
            <a:spAutoFit/>
          </a:bodyPr>
          <a:lstStyle/>
          <a:p>
            <a:r>
              <a:rPr lang="zh-CN" altLang="en-US" dirty="0"/>
              <a:t>　　第十八条　党徽党旗按照本条例所附的中国共产党党徽党旗制法说明制作。制作企业由省（自治区、直辖市）党委组织部在具有生产资质的企业中确定。任何单位和个人，未经批准不得擅自制作党徽党旗</a:t>
            </a:r>
            <a:r>
              <a:rPr lang="zh-CN" altLang="en-US" dirty="0" smtClean="0"/>
              <a:t>。</a:t>
            </a:r>
            <a:r>
              <a:rPr lang="zh-CN" altLang="en-US" dirty="0"/>
              <a:t/>
            </a:r>
            <a:br>
              <a:rPr lang="zh-CN" altLang="en-US" dirty="0"/>
            </a:br>
            <a:endParaRPr lang="zh-CN" altLang="en-US" dirty="0"/>
          </a:p>
          <a:p>
            <a:r>
              <a:rPr lang="zh-CN" altLang="en-US" dirty="0"/>
              <a:t>　　第十九条　</a:t>
            </a:r>
            <a:r>
              <a:rPr lang="zh-CN" altLang="en-US" dirty="0">
                <a:solidFill>
                  <a:srgbClr val="FF0000"/>
                </a:solidFill>
              </a:rPr>
              <a:t>党徽党旗原则上应当集中配备发放，做到一个党委有一枚党徽、一个支部有一面党旗，所需经费可以从党费中列支</a:t>
            </a:r>
            <a:r>
              <a:rPr lang="zh-CN" altLang="en-US" dirty="0" smtClean="0">
                <a:solidFill>
                  <a:srgbClr val="FF0000"/>
                </a:solidFill>
              </a:rPr>
              <a:t>。</a:t>
            </a:r>
            <a:r>
              <a:rPr lang="zh-CN" altLang="en-US" dirty="0"/>
              <a:t/>
            </a:r>
            <a:br>
              <a:rPr lang="zh-CN" altLang="en-US" dirty="0"/>
            </a:br>
            <a:endParaRPr lang="zh-CN" altLang="en-US" dirty="0"/>
          </a:p>
          <a:p>
            <a:r>
              <a:rPr lang="zh-CN" altLang="en-US" dirty="0"/>
              <a:t>　　第二十条　各级党组织应当把维护党徽党旗的尊严作为一项政治任务，切实履行主体责任。县级以上党委组织部门对本地区本单位本系统党徽党旗各项工作履行监督管理责任，会同市场监督管理部门加强对党徽党旗生产、销售和商业使用的监督管理</a:t>
            </a:r>
            <a:r>
              <a:rPr lang="zh-CN" altLang="en-US" dirty="0" smtClean="0"/>
              <a:t>。对</a:t>
            </a:r>
            <a:r>
              <a:rPr lang="zh-CN" altLang="en-US" dirty="0"/>
              <a:t>非法生产、销售党徽党旗制品的企业和个人，对违反本条例使用党徽党旗及其图案的行为，应当进行批评教育、及时纠正，情节严重或者拒不改正的，按照有关规定处置，对涉嫌违法犯罪的依法处理。</a:t>
            </a:r>
          </a:p>
        </p:txBody>
      </p:sp>
    </p:spTree>
    <p:extLst>
      <p:ext uri="{BB962C8B-B14F-4D97-AF65-F5344CB8AC3E}">
        <p14:creationId xmlns:p14="http://schemas.microsoft.com/office/powerpoint/2010/main" val="1083521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86377" y="283742"/>
            <a:ext cx="3825788" cy="6714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9123" y="415523"/>
            <a:ext cx="3518912" cy="400110"/>
          </a:xfrm>
          <a:prstGeom prst="rect">
            <a:avLst/>
          </a:prstGeom>
        </p:spPr>
        <p:txBody>
          <a:bodyPr wrap="none">
            <a:spAutoFit/>
          </a:bodyPr>
          <a:lstStyle/>
          <a:p>
            <a:r>
              <a:rPr lang="zh-CN" altLang="zh-CN" sz="2000" b="1" dirty="0">
                <a:solidFill>
                  <a:schemeClr val="bg1"/>
                </a:solidFill>
                <a:latin typeface="思源黑体 CN Normal" panose="020B0400000000000000" pitchFamily="34" charset="-122"/>
                <a:ea typeface="思源黑体 CN Normal" panose="020B0400000000000000" pitchFamily="34" charset="-122"/>
              </a:rPr>
              <a:t>《中国共产党党徽党旗条例》</a:t>
            </a:r>
            <a:endParaRPr lang="zh-CN" altLang="en-US" sz="2000" b="1" dirty="0">
              <a:solidFill>
                <a:schemeClr val="bg1"/>
              </a:solidFill>
            </a:endParaRPr>
          </a:p>
        </p:txBody>
      </p:sp>
      <p:sp>
        <p:nvSpPr>
          <p:cNvPr id="2" name="矩形 1"/>
          <p:cNvSpPr/>
          <p:nvPr/>
        </p:nvSpPr>
        <p:spPr>
          <a:xfrm>
            <a:off x="871369" y="1594448"/>
            <a:ext cx="10144462" cy="3139321"/>
          </a:xfrm>
          <a:prstGeom prst="rect">
            <a:avLst/>
          </a:prstGeom>
        </p:spPr>
        <p:txBody>
          <a:bodyPr wrap="square">
            <a:spAutoFit/>
          </a:bodyPr>
          <a:lstStyle/>
          <a:p>
            <a:r>
              <a:rPr lang="zh-CN" altLang="en-US" dirty="0"/>
              <a:t>　　第二十一条　中央军事委员会可以根据本条例，制定相关规定。</a:t>
            </a:r>
          </a:p>
          <a:p>
            <a:r>
              <a:rPr lang="zh-CN" altLang="en-US" dirty="0"/>
              <a:t/>
            </a:r>
            <a:br>
              <a:rPr lang="zh-CN" altLang="en-US" dirty="0"/>
            </a:br>
            <a:endParaRPr lang="zh-CN" altLang="en-US" dirty="0"/>
          </a:p>
          <a:p>
            <a:r>
              <a:rPr lang="zh-CN" altLang="en-US" dirty="0"/>
              <a:t>　　第二十二条　党员徽章是党员的身份标识，其制作、使用、管理另行规定。</a:t>
            </a:r>
          </a:p>
          <a:p>
            <a:r>
              <a:rPr lang="zh-CN" altLang="en-US" dirty="0"/>
              <a:t/>
            </a:r>
            <a:br>
              <a:rPr lang="zh-CN" altLang="en-US" dirty="0"/>
            </a:br>
            <a:endParaRPr lang="zh-CN" altLang="en-US" dirty="0"/>
          </a:p>
          <a:p>
            <a:r>
              <a:rPr lang="zh-CN" altLang="en-US" dirty="0"/>
              <a:t>　　第二十三条　本条例由中央组织部负责解释。</a:t>
            </a:r>
          </a:p>
          <a:p>
            <a:r>
              <a:rPr lang="zh-CN" altLang="en-US" dirty="0"/>
              <a:t/>
            </a:r>
            <a:br>
              <a:rPr lang="zh-CN" altLang="en-US" dirty="0"/>
            </a:br>
            <a:endParaRPr lang="zh-CN" altLang="en-US" dirty="0"/>
          </a:p>
          <a:p>
            <a:r>
              <a:rPr lang="zh-CN" altLang="en-US" dirty="0"/>
              <a:t>　　第二十四条　本条例自发布之日起施行。此前发布的有关党徽党旗的规定，凡与本条例不一致的，按照本条例执行。</a:t>
            </a:r>
          </a:p>
        </p:txBody>
      </p:sp>
    </p:spTree>
    <p:extLst>
      <p:ext uri="{BB962C8B-B14F-4D97-AF65-F5344CB8AC3E}">
        <p14:creationId xmlns:p14="http://schemas.microsoft.com/office/powerpoint/2010/main" val="10835216"/>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涂豆思">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涂豆思">
      <a:majorFont>
        <a:latin typeface="阿里巴巴普惠体"/>
        <a:ea typeface="阿里巴巴普惠体"/>
        <a:cs typeface=""/>
      </a:majorFont>
      <a:minorFont>
        <a:latin typeface="阿里巴巴普惠体 Light"/>
        <a:ea typeface="阿里巴巴普惠体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自定义</PresentationFormat>
  <Paragraphs>98</Paragraphs>
  <Slides>11</Slides>
  <Notes>11</Notes>
  <HiddenSlides>0</HiddenSlides>
  <MMClips>1</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涂豆思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2019-11-16T01:53:03Z</dcterms:created>
  <dcterms:modified xsi:type="dcterms:W3CDTF">2021-09-14T00:32:36Z</dcterms:modified>
</cp:coreProperties>
</file>