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647" r:id="rId3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8FC92A23-D40D-465F-BD6D-62FD7A1BFB6C}">
          <p14:sldIdLst>
            <p14:sldId id="647"/>
          </p14:sldIdLst>
        </p14:section>
        <p14:section name="无标题节" id="{00F6980A-5042-4ABD-91AB-A2DB7D7F3AF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1D0"/>
    <a:srgbClr val="800000"/>
    <a:srgbClr val="259EC9"/>
    <a:srgbClr val="FDDDC3"/>
    <a:srgbClr val="4DA17B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4660"/>
  </p:normalViewPr>
  <p:slideViewPr>
    <p:cSldViewPr>
      <p:cViewPr varScale="1">
        <p:scale>
          <a:sx n="87" d="100"/>
          <a:sy n="87" d="100"/>
        </p:scale>
        <p:origin x="294" y="66"/>
      </p:cViewPr>
      <p:guideLst>
        <p:guide orient="horz" pos="2176"/>
        <p:guide pos="3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65935DA-113B-41F5-82DF-6E1987013289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DAD18AB-8EEA-48E9-9786-13153408EC7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 indent="-285750"/>
            <a:r>
              <a:rPr lang="zh-CN" altLang="zh-CN" dirty="0"/>
              <a:t>第二级</a:t>
            </a:r>
            <a:endParaRPr lang="zh-CN" altLang="zh-CN" dirty="0"/>
          </a:p>
          <a:p>
            <a:pPr lvl="2" indent="-228600"/>
            <a:r>
              <a:rPr lang="zh-CN" altLang="zh-CN" dirty="0"/>
              <a:t>第三级</a:t>
            </a:r>
            <a:endParaRPr lang="zh-CN" altLang="zh-CN" dirty="0"/>
          </a:p>
          <a:p>
            <a:pPr lvl="3" indent="-228600"/>
            <a:r>
              <a:rPr lang="zh-CN" altLang="zh-CN" dirty="0"/>
              <a:t>第四级</a:t>
            </a:r>
            <a:endParaRPr lang="zh-CN" altLang="zh-CN" dirty="0"/>
          </a:p>
          <a:p>
            <a:pPr lvl="4" indent="-228600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 New Roman" panose="02020603050405020304" pitchFamily="18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1" name="Picture 2" descr="95807d26fc8f1c028a82a1d7.jp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82063" y="0"/>
            <a:ext cx="1428750" cy="1428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2" name="Text Box 3"/>
          <p:cNvSpPr txBox="1"/>
          <p:nvPr/>
        </p:nvSpPr>
        <p:spPr>
          <a:xfrm>
            <a:off x="252095" y="1749425"/>
            <a:ext cx="10758170" cy="363664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tx1"/>
            </a:outerShdw>
          </a:effectLst>
        </p:spPr>
        <p:txBody>
          <a:bodyPr wrap="square" anchor="t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72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学院党委调研成果交流会</a:t>
            </a:r>
            <a:endParaRPr lang="zh-CN" altLang="en-US" sz="4400" b="1" dirty="0">
              <a:solidFill>
                <a:srgbClr val="FFFF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>
              <a:lnSpc>
                <a:spcPct val="120000"/>
              </a:lnSpc>
            </a:pPr>
            <a:endParaRPr lang="zh-CN" altLang="en-US" sz="2000" b="1" dirty="0">
              <a:solidFill>
                <a:srgbClr val="FFFF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>
              <a:lnSpc>
                <a:spcPct val="120000"/>
              </a:lnSpc>
            </a:pPr>
            <a:endParaRPr lang="zh-CN" altLang="en-US" sz="2000" b="1" dirty="0">
              <a:solidFill>
                <a:srgbClr val="FFFF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电子电气工程学院</a:t>
            </a:r>
            <a:endParaRPr lang="zh-CN" altLang="en-US" sz="4000" b="1" dirty="0">
              <a:solidFill>
                <a:srgbClr val="FFFF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201</a:t>
            </a:r>
            <a:r>
              <a:rPr lang="en-US" altLang="zh-CN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9</a:t>
            </a:r>
            <a:r>
              <a:rPr lang="zh-CN" altLang="en-US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10</a:t>
            </a:r>
            <a:r>
              <a:rPr lang="zh-CN" altLang="en-US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24</a:t>
            </a:r>
            <a:r>
              <a:rPr lang="zh-CN" altLang="en-US" sz="4000" b="1" dirty="0">
                <a:solidFill>
                  <a:srgbClr val="FFFF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日</a:t>
            </a:r>
            <a:endParaRPr lang="zh-CN" altLang="en-US" sz="4000" b="1" dirty="0">
              <a:solidFill>
                <a:srgbClr val="FFFF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 typeface="Times New Roman" panose="02020603050405020304" pitchFamily="18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 typeface="Times New Roman" panose="02020603050405020304" pitchFamily="18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WPS 演示</Application>
  <PresentationFormat>宽屏</PresentationFormat>
  <Paragraphs>6</Paragraphs>
  <Slides>1</Slides>
  <Notes>16</Notes>
  <HiddenSlides>0</HiddenSlides>
  <MMClips>3</MMClips>
  <ScaleCrop>false</ScaleCrop>
  <HeadingPairs>
    <vt:vector size="6" baseType="variant">
      <vt:variant>
        <vt:lpstr>已用的字体</vt:lpstr>
      </vt:variant>
      <vt:variant>
        <vt:i4>25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Times New Roman</vt:lpstr>
      <vt:lpstr>华文新魏</vt:lpstr>
      <vt:lpstr>隶书</vt:lpstr>
      <vt:lpstr>微软雅黑</vt:lpstr>
      <vt:lpstr>华文隶书</vt:lpstr>
      <vt:lpstr>黑体</vt:lpstr>
      <vt:lpstr>楷体</vt:lpstr>
      <vt:lpstr>楷体_GB2312</vt:lpstr>
      <vt:lpstr>新宋体</vt:lpstr>
      <vt:lpstr>Arial Unicode MS</vt:lpstr>
      <vt:lpstr>微软雅黑 Light</vt:lpstr>
      <vt:lpstr>华文细黑</vt:lpstr>
      <vt:lpstr>Calibri</vt:lpstr>
      <vt:lpstr>Nokia Pure Text Light</vt:lpstr>
      <vt:lpstr>Nokia Pure Text Light</vt:lpstr>
      <vt:lpstr>Segoe Print</vt:lpstr>
      <vt:lpstr>Verdana</vt:lpstr>
      <vt:lpstr>华文楷体</vt:lpstr>
      <vt:lpstr>Times New Roman</vt:lpstr>
      <vt:lpstr>Arial</vt:lpstr>
      <vt:lpstr>Malgun Gothic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上海工程技术大学-靖江产学研合作协议签订汇报</dc:title>
  <dc:creator>dell</dc:creator>
  <cp:lastModifiedBy>五彩珊蝴虫</cp:lastModifiedBy>
  <cp:revision>653</cp:revision>
  <dcterms:created xsi:type="dcterms:W3CDTF">2015-04-23T02:31:00Z</dcterms:created>
  <dcterms:modified xsi:type="dcterms:W3CDTF">2019-10-24T03:52:06Z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